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2"/>
  </p:notesMasterIdLst>
  <p:sldIdLst>
    <p:sldId id="256" r:id="rId2"/>
    <p:sldId id="261" r:id="rId3"/>
    <p:sldId id="262" r:id="rId4"/>
    <p:sldId id="257" r:id="rId5"/>
    <p:sldId id="287" r:id="rId6"/>
    <p:sldId id="258" r:id="rId7"/>
    <p:sldId id="307" r:id="rId8"/>
    <p:sldId id="263" r:id="rId9"/>
    <p:sldId id="292" r:id="rId10"/>
    <p:sldId id="301" r:id="rId11"/>
    <p:sldId id="314" r:id="rId12"/>
    <p:sldId id="311" r:id="rId13"/>
    <p:sldId id="309" r:id="rId14"/>
    <p:sldId id="310" r:id="rId15"/>
    <p:sldId id="312" r:id="rId16"/>
    <p:sldId id="313" r:id="rId17"/>
    <p:sldId id="271" r:id="rId18"/>
    <p:sldId id="319" r:id="rId19"/>
    <p:sldId id="320" r:id="rId20"/>
    <p:sldId id="265" r:id="rId21"/>
    <p:sldId id="270" r:id="rId22"/>
    <p:sldId id="266" r:id="rId23"/>
    <p:sldId id="323" r:id="rId24"/>
    <p:sldId id="324" r:id="rId25"/>
    <p:sldId id="325" r:id="rId26"/>
    <p:sldId id="326" r:id="rId27"/>
    <p:sldId id="316" r:id="rId28"/>
    <p:sldId id="272" r:id="rId29"/>
    <p:sldId id="321" r:id="rId30"/>
    <p:sldId id="322" r:id="rId31"/>
    <p:sldId id="274" r:id="rId32"/>
    <p:sldId id="276" r:id="rId33"/>
    <p:sldId id="277" r:id="rId34"/>
    <p:sldId id="278" r:id="rId35"/>
    <p:sldId id="279" r:id="rId36"/>
    <p:sldId id="332" r:id="rId37"/>
    <p:sldId id="334" r:id="rId38"/>
    <p:sldId id="335" r:id="rId39"/>
    <p:sldId id="336" r:id="rId40"/>
    <p:sldId id="331"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8" autoAdjust="0"/>
    <p:restoredTop sz="94675" autoAdjust="0"/>
  </p:normalViewPr>
  <p:slideViewPr>
    <p:cSldViewPr>
      <p:cViewPr varScale="1">
        <p:scale>
          <a:sx n="81" d="100"/>
          <a:sy n="81" d="100"/>
        </p:scale>
        <p:origin x="108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0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43BBD-BC92-423C-B530-459021609ED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fr-FR"/>
        </a:p>
      </dgm:t>
    </dgm:pt>
    <dgm:pt modelId="{FA603B8E-0E44-4A49-982E-EBF2775D0AC7}">
      <dgm:prSet/>
      <dgm:spPr/>
      <dgm:t>
        <a:bodyPr/>
        <a:lstStyle/>
        <a:p>
          <a:pPr rtl="0"/>
          <a:r>
            <a:rPr lang="fr-FR" b="1" smtClean="0"/>
            <a:t>Le périnée dans tous ses états</a:t>
          </a:r>
          <a:endParaRPr lang="fr-FR"/>
        </a:p>
      </dgm:t>
    </dgm:pt>
    <dgm:pt modelId="{0B6350F4-87A0-4EFA-8F09-E8BD6B448D83}" type="parTrans" cxnId="{2E72F434-1073-4CAE-9616-753BC26CC827}">
      <dgm:prSet/>
      <dgm:spPr/>
      <dgm:t>
        <a:bodyPr/>
        <a:lstStyle/>
        <a:p>
          <a:endParaRPr lang="fr-FR"/>
        </a:p>
      </dgm:t>
    </dgm:pt>
    <dgm:pt modelId="{82769832-6FC4-4927-BA77-E8E48571A63A}" type="sibTrans" cxnId="{2E72F434-1073-4CAE-9616-753BC26CC827}">
      <dgm:prSet/>
      <dgm:spPr/>
      <dgm:t>
        <a:bodyPr/>
        <a:lstStyle/>
        <a:p>
          <a:endParaRPr lang="fr-FR"/>
        </a:p>
      </dgm:t>
    </dgm:pt>
    <dgm:pt modelId="{70BB75B7-E3AE-46CA-B133-5CF40563579D}">
      <dgm:prSet/>
      <dgm:spPr/>
      <dgm:t>
        <a:bodyPr/>
        <a:lstStyle/>
        <a:p>
          <a:pPr rtl="0"/>
          <a:r>
            <a:rPr lang="fr-FR" b="1" smtClean="0"/>
            <a:t>Découverte du périnée par une sage-femme</a:t>
          </a:r>
          <a:endParaRPr lang="fr-FR"/>
        </a:p>
      </dgm:t>
    </dgm:pt>
    <dgm:pt modelId="{9DB32640-AF35-4597-8051-5735C2C54A46}" type="parTrans" cxnId="{9C9337D5-5C0F-4F64-81FE-F68F40EB5692}">
      <dgm:prSet/>
      <dgm:spPr/>
      <dgm:t>
        <a:bodyPr/>
        <a:lstStyle/>
        <a:p>
          <a:endParaRPr lang="fr-FR"/>
        </a:p>
      </dgm:t>
    </dgm:pt>
    <dgm:pt modelId="{18B49FB5-95C5-4F0F-B533-8D4C539EA2F8}" type="sibTrans" cxnId="{9C9337D5-5C0F-4F64-81FE-F68F40EB5692}">
      <dgm:prSet/>
      <dgm:spPr/>
      <dgm:t>
        <a:bodyPr/>
        <a:lstStyle/>
        <a:p>
          <a:endParaRPr lang="fr-FR"/>
        </a:p>
      </dgm:t>
    </dgm:pt>
    <dgm:pt modelId="{5F1D375B-F50F-40EC-87F6-F1D57E3E9253}">
      <dgm:prSet/>
      <dgm:spPr/>
      <dgm:t>
        <a:bodyPr/>
        <a:lstStyle/>
        <a:p>
          <a:pPr rtl="0"/>
          <a:r>
            <a:rPr lang="fr-FR" b="1" smtClean="0"/>
            <a:t>La douleur et son impact</a:t>
          </a:r>
          <a:endParaRPr lang="fr-FR"/>
        </a:p>
      </dgm:t>
    </dgm:pt>
    <dgm:pt modelId="{6F91B3D8-8745-41AE-8F8D-7FF63323C325}" type="parTrans" cxnId="{BE0A248D-DFDF-45B5-9993-CB884F5374BB}">
      <dgm:prSet/>
      <dgm:spPr/>
      <dgm:t>
        <a:bodyPr/>
        <a:lstStyle/>
        <a:p>
          <a:endParaRPr lang="fr-FR"/>
        </a:p>
      </dgm:t>
    </dgm:pt>
    <dgm:pt modelId="{52BD8505-E571-4649-8E9F-04A9CBF132C4}" type="sibTrans" cxnId="{BE0A248D-DFDF-45B5-9993-CB884F5374BB}">
      <dgm:prSet/>
      <dgm:spPr/>
      <dgm:t>
        <a:bodyPr/>
        <a:lstStyle/>
        <a:p>
          <a:endParaRPr lang="fr-FR"/>
        </a:p>
      </dgm:t>
    </dgm:pt>
    <dgm:pt modelId="{10F7A1EC-4836-433C-BAA1-430F01958B10}">
      <dgm:prSet/>
      <dgm:spPr/>
      <dgm:t>
        <a:bodyPr/>
        <a:lstStyle/>
        <a:p>
          <a:pPr rtl="0"/>
          <a:r>
            <a:rPr lang="fr-FR" b="1" smtClean="0"/>
            <a:t>L’état de stress post-traumatique lié à l’accouchement</a:t>
          </a:r>
          <a:endParaRPr lang="fr-FR"/>
        </a:p>
      </dgm:t>
    </dgm:pt>
    <dgm:pt modelId="{482B95B4-CCB7-4ED1-B541-4E42BC658B6F}" type="parTrans" cxnId="{82D5A9CC-DB1D-4DBD-92D1-FAFEF5ED7FB6}">
      <dgm:prSet/>
      <dgm:spPr/>
      <dgm:t>
        <a:bodyPr/>
        <a:lstStyle/>
        <a:p>
          <a:endParaRPr lang="fr-FR"/>
        </a:p>
      </dgm:t>
    </dgm:pt>
    <dgm:pt modelId="{8D30A54A-F1DF-49A5-AFC6-976975A9884F}" type="sibTrans" cxnId="{82D5A9CC-DB1D-4DBD-92D1-FAFEF5ED7FB6}">
      <dgm:prSet/>
      <dgm:spPr/>
      <dgm:t>
        <a:bodyPr/>
        <a:lstStyle/>
        <a:p>
          <a:endParaRPr lang="fr-FR"/>
        </a:p>
      </dgm:t>
    </dgm:pt>
    <dgm:pt modelId="{CE1BD63D-83B8-41B5-BB9B-B624E28459E9}">
      <dgm:prSet/>
      <dgm:spPr/>
      <dgm:t>
        <a:bodyPr/>
        <a:lstStyle/>
        <a:p>
          <a:pPr rtl="0"/>
          <a:r>
            <a:rPr lang="fr-FR" b="1" smtClean="0"/>
            <a:t>L’épisiotomie</a:t>
          </a:r>
          <a:endParaRPr lang="fr-FR"/>
        </a:p>
      </dgm:t>
    </dgm:pt>
    <dgm:pt modelId="{511018B4-0316-447A-82D5-5FA4AB1BC240}" type="parTrans" cxnId="{F0CAF1B5-547A-460A-ADFE-4220DF1BB4B0}">
      <dgm:prSet/>
      <dgm:spPr/>
      <dgm:t>
        <a:bodyPr/>
        <a:lstStyle/>
        <a:p>
          <a:endParaRPr lang="fr-FR"/>
        </a:p>
      </dgm:t>
    </dgm:pt>
    <dgm:pt modelId="{11F0C225-2468-4D61-9B2C-B52EB70421A6}" type="sibTrans" cxnId="{F0CAF1B5-547A-460A-ADFE-4220DF1BB4B0}">
      <dgm:prSet/>
      <dgm:spPr/>
      <dgm:t>
        <a:bodyPr/>
        <a:lstStyle/>
        <a:p>
          <a:endParaRPr lang="fr-FR"/>
        </a:p>
      </dgm:t>
    </dgm:pt>
    <dgm:pt modelId="{431DFE84-776B-431F-8C64-914AE7A3154A}">
      <dgm:prSet/>
      <dgm:spPr/>
      <dgm:t>
        <a:bodyPr/>
        <a:lstStyle/>
        <a:p>
          <a:pPr rtl="0"/>
          <a:r>
            <a:rPr lang="fr-FR" b="1" smtClean="0"/>
            <a:t>Le périnée dans le contexte du deuil périnatal</a:t>
          </a:r>
          <a:endParaRPr lang="fr-FR"/>
        </a:p>
      </dgm:t>
    </dgm:pt>
    <dgm:pt modelId="{C33D9929-BC99-4EE0-A0D3-D746ED638109}" type="parTrans" cxnId="{CCD99FE0-A0B9-4377-B0AF-4292CED1D817}">
      <dgm:prSet/>
      <dgm:spPr/>
      <dgm:t>
        <a:bodyPr/>
        <a:lstStyle/>
        <a:p>
          <a:endParaRPr lang="fr-FR"/>
        </a:p>
      </dgm:t>
    </dgm:pt>
    <dgm:pt modelId="{45725AD4-3826-46FD-B30B-145414AA5E9B}" type="sibTrans" cxnId="{CCD99FE0-A0B9-4377-B0AF-4292CED1D817}">
      <dgm:prSet/>
      <dgm:spPr/>
      <dgm:t>
        <a:bodyPr/>
        <a:lstStyle/>
        <a:p>
          <a:endParaRPr lang="fr-FR"/>
        </a:p>
      </dgm:t>
    </dgm:pt>
    <dgm:pt modelId="{2B1BA7AF-C7C9-47E4-AA5D-BEE08AF3BB8D}">
      <dgm:prSet/>
      <dgm:spPr/>
      <dgm:t>
        <a:bodyPr/>
        <a:lstStyle/>
        <a:p>
          <a:pPr rtl="0"/>
          <a:r>
            <a:rPr lang="fr-FR" b="1" smtClean="0"/>
            <a:t>Le récit de soi en post-natal</a:t>
          </a:r>
          <a:endParaRPr lang="fr-FR"/>
        </a:p>
      </dgm:t>
    </dgm:pt>
    <dgm:pt modelId="{0D691F89-DA49-462D-BA42-5CEED0415017}" type="parTrans" cxnId="{2A5261DF-F54A-4A9D-858C-E9FE98746F97}">
      <dgm:prSet/>
      <dgm:spPr/>
      <dgm:t>
        <a:bodyPr/>
        <a:lstStyle/>
        <a:p>
          <a:endParaRPr lang="fr-FR"/>
        </a:p>
      </dgm:t>
    </dgm:pt>
    <dgm:pt modelId="{6D4CBA56-6353-483F-97B6-60F0A792B6EE}" type="sibTrans" cxnId="{2A5261DF-F54A-4A9D-858C-E9FE98746F97}">
      <dgm:prSet/>
      <dgm:spPr/>
      <dgm:t>
        <a:bodyPr/>
        <a:lstStyle/>
        <a:p>
          <a:endParaRPr lang="fr-FR"/>
        </a:p>
      </dgm:t>
    </dgm:pt>
    <dgm:pt modelId="{E31BF430-AB33-4C05-9E09-2E19CFAF73D4}">
      <dgm:prSet/>
      <dgm:spPr/>
      <dgm:t>
        <a:bodyPr/>
        <a:lstStyle/>
        <a:p>
          <a:pPr rtl="0"/>
          <a:r>
            <a:rPr lang="fr-FR" b="1" smtClean="0"/>
            <a:t>Conclusion</a:t>
          </a:r>
          <a:endParaRPr lang="fr-FR"/>
        </a:p>
      </dgm:t>
    </dgm:pt>
    <dgm:pt modelId="{3B0D4352-B5E0-4071-8645-536E098826EC}" type="parTrans" cxnId="{DCD5FE16-5B75-48CB-A839-5348E8E52F9E}">
      <dgm:prSet/>
      <dgm:spPr/>
      <dgm:t>
        <a:bodyPr/>
        <a:lstStyle/>
        <a:p>
          <a:endParaRPr lang="fr-FR"/>
        </a:p>
      </dgm:t>
    </dgm:pt>
    <dgm:pt modelId="{1E9506E6-53E7-4C2A-9C82-E45A9A2DD7A7}" type="sibTrans" cxnId="{DCD5FE16-5B75-48CB-A839-5348E8E52F9E}">
      <dgm:prSet/>
      <dgm:spPr/>
      <dgm:t>
        <a:bodyPr/>
        <a:lstStyle/>
        <a:p>
          <a:endParaRPr lang="fr-FR"/>
        </a:p>
      </dgm:t>
    </dgm:pt>
    <dgm:pt modelId="{7F76B07A-9854-4886-B150-D62246E36DB6}" type="pres">
      <dgm:prSet presAssocID="{82E43BBD-BC92-423C-B530-459021609ED2}" presName="vert0" presStyleCnt="0">
        <dgm:presLayoutVars>
          <dgm:dir/>
          <dgm:animOne val="branch"/>
          <dgm:animLvl val="lvl"/>
        </dgm:presLayoutVars>
      </dgm:prSet>
      <dgm:spPr/>
      <dgm:t>
        <a:bodyPr/>
        <a:lstStyle/>
        <a:p>
          <a:endParaRPr lang="fr-FR"/>
        </a:p>
      </dgm:t>
    </dgm:pt>
    <dgm:pt modelId="{752A98F5-8CDF-42E8-990C-F0DD7F16B954}" type="pres">
      <dgm:prSet presAssocID="{FA603B8E-0E44-4A49-982E-EBF2775D0AC7}" presName="thickLine" presStyleLbl="alignNode1" presStyleIdx="0" presStyleCnt="8"/>
      <dgm:spPr/>
    </dgm:pt>
    <dgm:pt modelId="{79010651-2E5F-4652-955F-59F755C728BD}" type="pres">
      <dgm:prSet presAssocID="{FA603B8E-0E44-4A49-982E-EBF2775D0AC7}" presName="horz1" presStyleCnt="0"/>
      <dgm:spPr/>
    </dgm:pt>
    <dgm:pt modelId="{085006F0-9AC6-4308-A1B2-B2269A1FE53C}" type="pres">
      <dgm:prSet presAssocID="{FA603B8E-0E44-4A49-982E-EBF2775D0AC7}" presName="tx1" presStyleLbl="revTx" presStyleIdx="0" presStyleCnt="8"/>
      <dgm:spPr/>
      <dgm:t>
        <a:bodyPr/>
        <a:lstStyle/>
        <a:p>
          <a:endParaRPr lang="fr-FR"/>
        </a:p>
      </dgm:t>
    </dgm:pt>
    <dgm:pt modelId="{DB877BB8-9126-4C74-BE3D-747CFA283581}" type="pres">
      <dgm:prSet presAssocID="{FA603B8E-0E44-4A49-982E-EBF2775D0AC7}" presName="vert1" presStyleCnt="0"/>
      <dgm:spPr/>
    </dgm:pt>
    <dgm:pt modelId="{8B49CD42-52B6-427A-A691-4B8667610DC3}" type="pres">
      <dgm:prSet presAssocID="{70BB75B7-E3AE-46CA-B133-5CF40563579D}" presName="thickLine" presStyleLbl="alignNode1" presStyleIdx="1" presStyleCnt="8"/>
      <dgm:spPr/>
    </dgm:pt>
    <dgm:pt modelId="{5BDD063C-AB6A-4C60-9515-8FC625469355}" type="pres">
      <dgm:prSet presAssocID="{70BB75B7-E3AE-46CA-B133-5CF40563579D}" presName="horz1" presStyleCnt="0"/>
      <dgm:spPr/>
    </dgm:pt>
    <dgm:pt modelId="{E6538E44-A322-42EE-9C83-318EE7E7A965}" type="pres">
      <dgm:prSet presAssocID="{70BB75B7-E3AE-46CA-B133-5CF40563579D}" presName="tx1" presStyleLbl="revTx" presStyleIdx="1" presStyleCnt="8"/>
      <dgm:spPr/>
      <dgm:t>
        <a:bodyPr/>
        <a:lstStyle/>
        <a:p>
          <a:endParaRPr lang="fr-FR"/>
        </a:p>
      </dgm:t>
    </dgm:pt>
    <dgm:pt modelId="{1926DA41-1F63-4102-8739-9A025ABEC952}" type="pres">
      <dgm:prSet presAssocID="{70BB75B7-E3AE-46CA-B133-5CF40563579D}" presName="vert1" presStyleCnt="0"/>
      <dgm:spPr/>
    </dgm:pt>
    <dgm:pt modelId="{D2A1B40D-0411-4DE8-AAE0-D7CE1B2C5F0E}" type="pres">
      <dgm:prSet presAssocID="{5F1D375B-F50F-40EC-87F6-F1D57E3E9253}" presName="thickLine" presStyleLbl="alignNode1" presStyleIdx="2" presStyleCnt="8"/>
      <dgm:spPr/>
    </dgm:pt>
    <dgm:pt modelId="{2A6156B8-4053-4B91-BEBC-7669EB918E95}" type="pres">
      <dgm:prSet presAssocID="{5F1D375B-F50F-40EC-87F6-F1D57E3E9253}" presName="horz1" presStyleCnt="0"/>
      <dgm:spPr/>
    </dgm:pt>
    <dgm:pt modelId="{55794B6C-E049-4674-AACC-FB37D299859A}" type="pres">
      <dgm:prSet presAssocID="{5F1D375B-F50F-40EC-87F6-F1D57E3E9253}" presName="tx1" presStyleLbl="revTx" presStyleIdx="2" presStyleCnt="8"/>
      <dgm:spPr/>
      <dgm:t>
        <a:bodyPr/>
        <a:lstStyle/>
        <a:p>
          <a:endParaRPr lang="fr-FR"/>
        </a:p>
      </dgm:t>
    </dgm:pt>
    <dgm:pt modelId="{07D7CED9-F71D-425F-9791-F120C51DFBAE}" type="pres">
      <dgm:prSet presAssocID="{5F1D375B-F50F-40EC-87F6-F1D57E3E9253}" presName="vert1" presStyleCnt="0"/>
      <dgm:spPr/>
    </dgm:pt>
    <dgm:pt modelId="{F0CAFEDE-A422-4764-90E2-88EFAB1F7973}" type="pres">
      <dgm:prSet presAssocID="{10F7A1EC-4836-433C-BAA1-430F01958B10}" presName="thickLine" presStyleLbl="alignNode1" presStyleIdx="3" presStyleCnt="8"/>
      <dgm:spPr/>
    </dgm:pt>
    <dgm:pt modelId="{3485F6AB-E36A-47D1-9F86-DB72F387B3F9}" type="pres">
      <dgm:prSet presAssocID="{10F7A1EC-4836-433C-BAA1-430F01958B10}" presName="horz1" presStyleCnt="0"/>
      <dgm:spPr/>
    </dgm:pt>
    <dgm:pt modelId="{42ABC3C3-CC34-4B44-9148-F2FACBDA4A1E}" type="pres">
      <dgm:prSet presAssocID="{10F7A1EC-4836-433C-BAA1-430F01958B10}" presName="tx1" presStyleLbl="revTx" presStyleIdx="3" presStyleCnt="8"/>
      <dgm:spPr/>
      <dgm:t>
        <a:bodyPr/>
        <a:lstStyle/>
        <a:p>
          <a:endParaRPr lang="fr-FR"/>
        </a:p>
      </dgm:t>
    </dgm:pt>
    <dgm:pt modelId="{6DE671CD-1255-497C-9812-08547E00704F}" type="pres">
      <dgm:prSet presAssocID="{10F7A1EC-4836-433C-BAA1-430F01958B10}" presName="vert1" presStyleCnt="0"/>
      <dgm:spPr/>
    </dgm:pt>
    <dgm:pt modelId="{43AF92DD-5179-41D6-A04E-14024F52176A}" type="pres">
      <dgm:prSet presAssocID="{CE1BD63D-83B8-41B5-BB9B-B624E28459E9}" presName="thickLine" presStyleLbl="alignNode1" presStyleIdx="4" presStyleCnt="8"/>
      <dgm:spPr/>
    </dgm:pt>
    <dgm:pt modelId="{0F33C67E-CBE0-474B-885C-13643C6BE8B8}" type="pres">
      <dgm:prSet presAssocID="{CE1BD63D-83B8-41B5-BB9B-B624E28459E9}" presName="horz1" presStyleCnt="0"/>
      <dgm:spPr/>
    </dgm:pt>
    <dgm:pt modelId="{063EA371-9B65-4ECC-A71D-685D2F68A1AB}" type="pres">
      <dgm:prSet presAssocID="{CE1BD63D-83B8-41B5-BB9B-B624E28459E9}" presName="tx1" presStyleLbl="revTx" presStyleIdx="4" presStyleCnt="8"/>
      <dgm:spPr/>
      <dgm:t>
        <a:bodyPr/>
        <a:lstStyle/>
        <a:p>
          <a:endParaRPr lang="fr-FR"/>
        </a:p>
      </dgm:t>
    </dgm:pt>
    <dgm:pt modelId="{2874453D-D225-445B-9252-14D3DD27C12A}" type="pres">
      <dgm:prSet presAssocID="{CE1BD63D-83B8-41B5-BB9B-B624E28459E9}" presName="vert1" presStyleCnt="0"/>
      <dgm:spPr/>
    </dgm:pt>
    <dgm:pt modelId="{D46480DF-D1D1-4873-B133-50018CB481BC}" type="pres">
      <dgm:prSet presAssocID="{431DFE84-776B-431F-8C64-914AE7A3154A}" presName="thickLine" presStyleLbl="alignNode1" presStyleIdx="5" presStyleCnt="8"/>
      <dgm:spPr/>
    </dgm:pt>
    <dgm:pt modelId="{11F77B7F-D4B5-414E-B3DE-586A5C6FC74E}" type="pres">
      <dgm:prSet presAssocID="{431DFE84-776B-431F-8C64-914AE7A3154A}" presName="horz1" presStyleCnt="0"/>
      <dgm:spPr/>
    </dgm:pt>
    <dgm:pt modelId="{9C3FD60D-AE81-4C99-95C7-5F69267F44C0}" type="pres">
      <dgm:prSet presAssocID="{431DFE84-776B-431F-8C64-914AE7A3154A}" presName="tx1" presStyleLbl="revTx" presStyleIdx="5" presStyleCnt="8"/>
      <dgm:spPr/>
      <dgm:t>
        <a:bodyPr/>
        <a:lstStyle/>
        <a:p>
          <a:endParaRPr lang="fr-FR"/>
        </a:p>
      </dgm:t>
    </dgm:pt>
    <dgm:pt modelId="{17DF438D-1482-45AC-8241-4C2850C43F4C}" type="pres">
      <dgm:prSet presAssocID="{431DFE84-776B-431F-8C64-914AE7A3154A}" presName="vert1" presStyleCnt="0"/>
      <dgm:spPr/>
    </dgm:pt>
    <dgm:pt modelId="{D83A22C9-6120-422C-BD95-214EE8D17F6A}" type="pres">
      <dgm:prSet presAssocID="{2B1BA7AF-C7C9-47E4-AA5D-BEE08AF3BB8D}" presName="thickLine" presStyleLbl="alignNode1" presStyleIdx="6" presStyleCnt="8"/>
      <dgm:spPr/>
    </dgm:pt>
    <dgm:pt modelId="{EBCE6E93-FBD1-4E9E-A8EE-D24F3F2DC869}" type="pres">
      <dgm:prSet presAssocID="{2B1BA7AF-C7C9-47E4-AA5D-BEE08AF3BB8D}" presName="horz1" presStyleCnt="0"/>
      <dgm:spPr/>
    </dgm:pt>
    <dgm:pt modelId="{FC6C05BA-E35C-4C6C-BACB-6ED954447ABA}" type="pres">
      <dgm:prSet presAssocID="{2B1BA7AF-C7C9-47E4-AA5D-BEE08AF3BB8D}" presName="tx1" presStyleLbl="revTx" presStyleIdx="6" presStyleCnt="8"/>
      <dgm:spPr/>
      <dgm:t>
        <a:bodyPr/>
        <a:lstStyle/>
        <a:p>
          <a:endParaRPr lang="fr-FR"/>
        </a:p>
      </dgm:t>
    </dgm:pt>
    <dgm:pt modelId="{22232459-72EA-4841-AF79-70C207776AA1}" type="pres">
      <dgm:prSet presAssocID="{2B1BA7AF-C7C9-47E4-AA5D-BEE08AF3BB8D}" presName="vert1" presStyleCnt="0"/>
      <dgm:spPr/>
    </dgm:pt>
    <dgm:pt modelId="{D2DD5DAE-C3B1-40DC-902E-DC3FD30D6380}" type="pres">
      <dgm:prSet presAssocID="{E31BF430-AB33-4C05-9E09-2E19CFAF73D4}" presName="thickLine" presStyleLbl="alignNode1" presStyleIdx="7" presStyleCnt="8"/>
      <dgm:spPr/>
    </dgm:pt>
    <dgm:pt modelId="{9C6CACCF-A4C8-4353-9BCE-7CC85D1BE573}" type="pres">
      <dgm:prSet presAssocID="{E31BF430-AB33-4C05-9E09-2E19CFAF73D4}" presName="horz1" presStyleCnt="0"/>
      <dgm:spPr/>
    </dgm:pt>
    <dgm:pt modelId="{3CF21387-5997-4251-93C2-0162BCC61DA7}" type="pres">
      <dgm:prSet presAssocID="{E31BF430-AB33-4C05-9E09-2E19CFAF73D4}" presName="tx1" presStyleLbl="revTx" presStyleIdx="7" presStyleCnt="8"/>
      <dgm:spPr/>
      <dgm:t>
        <a:bodyPr/>
        <a:lstStyle/>
        <a:p>
          <a:endParaRPr lang="fr-FR"/>
        </a:p>
      </dgm:t>
    </dgm:pt>
    <dgm:pt modelId="{89A2C145-FAC6-490E-A62F-828A0C6C4B8E}" type="pres">
      <dgm:prSet presAssocID="{E31BF430-AB33-4C05-9E09-2E19CFAF73D4}" presName="vert1" presStyleCnt="0"/>
      <dgm:spPr/>
    </dgm:pt>
  </dgm:ptLst>
  <dgm:cxnLst>
    <dgm:cxn modelId="{F0CAF1B5-547A-460A-ADFE-4220DF1BB4B0}" srcId="{82E43BBD-BC92-423C-B530-459021609ED2}" destId="{CE1BD63D-83B8-41B5-BB9B-B624E28459E9}" srcOrd="4" destOrd="0" parTransId="{511018B4-0316-447A-82D5-5FA4AB1BC240}" sibTransId="{11F0C225-2468-4D61-9B2C-B52EB70421A6}"/>
    <dgm:cxn modelId="{CCD99FE0-A0B9-4377-B0AF-4292CED1D817}" srcId="{82E43BBD-BC92-423C-B530-459021609ED2}" destId="{431DFE84-776B-431F-8C64-914AE7A3154A}" srcOrd="5" destOrd="0" parTransId="{C33D9929-BC99-4EE0-A0D3-D746ED638109}" sibTransId="{45725AD4-3826-46FD-B30B-145414AA5E9B}"/>
    <dgm:cxn modelId="{EA50C067-2720-4EC7-A89B-13EF34A65937}" type="presOf" srcId="{CE1BD63D-83B8-41B5-BB9B-B624E28459E9}" destId="{063EA371-9B65-4ECC-A71D-685D2F68A1AB}" srcOrd="0" destOrd="0" presId="urn:microsoft.com/office/officeart/2008/layout/LinedList"/>
    <dgm:cxn modelId="{A12E89CB-C0E2-413D-84F0-5A8C59F3D2C4}" type="presOf" srcId="{E31BF430-AB33-4C05-9E09-2E19CFAF73D4}" destId="{3CF21387-5997-4251-93C2-0162BCC61DA7}" srcOrd="0" destOrd="0" presId="urn:microsoft.com/office/officeart/2008/layout/LinedList"/>
    <dgm:cxn modelId="{E5167FF2-5507-4345-8D0C-75FB18E6874D}" type="presOf" srcId="{82E43BBD-BC92-423C-B530-459021609ED2}" destId="{7F76B07A-9854-4886-B150-D62246E36DB6}" srcOrd="0" destOrd="0" presId="urn:microsoft.com/office/officeart/2008/layout/LinedList"/>
    <dgm:cxn modelId="{BE0A248D-DFDF-45B5-9993-CB884F5374BB}" srcId="{82E43BBD-BC92-423C-B530-459021609ED2}" destId="{5F1D375B-F50F-40EC-87F6-F1D57E3E9253}" srcOrd="2" destOrd="0" parTransId="{6F91B3D8-8745-41AE-8F8D-7FF63323C325}" sibTransId="{52BD8505-E571-4649-8E9F-04A9CBF132C4}"/>
    <dgm:cxn modelId="{82D5A9CC-DB1D-4DBD-92D1-FAFEF5ED7FB6}" srcId="{82E43BBD-BC92-423C-B530-459021609ED2}" destId="{10F7A1EC-4836-433C-BAA1-430F01958B10}" srcOrd="3" destOrd="0" parTransId="{482B95B4-CCB7-4ED1-B541-4E42BC658B6F}" sibTransId="{8D30A54A-F1DF-49A5-AFC6-976975A9884F}"/>
    <dgm:cxn modelId="{BE46B5C4-53FE-41B3-B461-06D22B49B73C}" type="presOf" srcId="{70BB75B7-E3AE-46CA-B133-5CF40563579D}" destId="{E6538E44-A322-42EE-9C83-318EE7E7A965}" srcOrd="0" destOrd="0" presId="urn:microsoft.com/office/officeart/2008/layout/LinedList"/>
    <dgm:cxn modelId="{0942605D-3869-48DA-A382-7A4B679F1BCF}" type="presOf" srcId="{431DFE84-776B-431F-8C64-914AE7A3154A}" destId="{9C3FD60D-AE81-4C99-95C7-5F69267F44C0}" srcOrd="0" destOrd="0" presId="urn:microsoft.com/office/officeart/2008/layout/LinedList"/>
    <dgm:cxn modelId="{5C7A4FF5-27BE-4469-8711-6CE064421608}" type="presOf" srcId="{FA603B8E-0E44-4A49-982E-EBF2775D0AC7}" destId="{085006F0-9AC6-4308-A1B2-B2269A1FE53C}" srcOrd="0" destOrd="0" presId="urn:microsoft.com/office/officeart/2008/layout/LinedList"/>
    <dgm:cxn modelId="{2A5261DF-F54A-4A9D-858C-E9FE98746F97}" srcId="{82E43BBD-BC92-423C-B530-459021609ED2}" destId="{2B1BA7AF-C7C9-47E4-AA5D-BEE08AF3BB8D}" srcOrd="6" destOrd="0" parTransId="{0D691F89-DA49-462D-BA42-5CEED0415017}" sibTransId="{6D4CBA56-6353-483F-97B6-60F0A792B6EE}"/>
    <dgm:cxn modelId="{8A06AD8A-1D88-47C1-8B49-4F2C3CD4BBDB}" type="presOf" srcId="{10F7A1EC-4836-433C-BAA1-430F01958B10}" destId="{42ABC3C3-CC34-4B44-9148-F2FACBDA4A1E}" srcOrd="0" destOrd="0" presId="urn:microsoft.com/office/officeart/2008/layout/LinedList"/>
    <dgm:cxn modelId="{DCD5FE16-5B75-48CB-A839-5348E8E52F9E}" srcId="{82E43BBD-BC92-423C-B530-459021609ED2}" destId="{E31BF430-AB33-4C05-9E09-2E19CFAF73D4}" srcOrd="7" destOrd="0" parTransId="{3B0D4352-B5E0-4071-8645-536E098826EC}" sibTransId="{1E9506E6-53E7-4C2A-9C82-E45A9A2DD7A7}"/>
    <dgm:cxn modelId="{2E72F434-1073-4CAE-9616-753BC26CC827}" srcId="{82E43BBD-BC92-423C-B530-459021609ED2}" destId="{FA603B8E-0E44-4A49-982E-EBF2775D0AC7}" srcOrd="0" destOrd="0" parTransId="{0B6350F4-87A0-4EFA-8F09-E8BD6B448D83}" sibTransId="{82769832-6FC4-4927-BA77-E8E48571A63A}"/>
    <dgm:cxn modelId="{D03377C6-672C-433D-8E1E-CF2086267DAB}" type="presOf" srcId="{2B1BA7AF-C7C9-47E4-AA5D-BEE08AF3BB8D}" destId="{FC6C05BA-E35C-4C6C-BACB-6ED954447ABA}" srcOrd="0" destOrd="0" presId="urn:microsoft.com/office/officeart/2008/layout/LinedList"/>
    <dgm:cxn modelId="{9C9337D5-5C0F-4F64-81FE-F68F40EB5692}" srcId="{82E43BBD-BC92-423C-B530-459021609ED2}" destId="{70BB75B7-E3AE-46CA-B133-5CF40563579D}" srcOrd="1" destOrd="0" parTransId="{9DB32640-AF35-4597-8051-5735C2C54A46}" sibTransId="{18B49FB5-95C5-4F0F-B533-8D4C539EA2F8}"/>
    <dgm:cxn modelId="{A0DB124E-8370-4757-9948-95FD3717E796}" type="presOf" srcId="{5F1D375B-F50F-40EC-87F6-F1D57E3E9253}" destId="{55794B6C-E049-4674-AACC-FB37D299859A}" srcOrd="0" destOrd="0" presId="urn:microsoft.com/office/officeart/2008/layout/LinedList"/>
    <dgm:cxn modelId="{54DC301A-6FBE-43EC-9381-6350E483247E}" type="presParOf" srcId="{7F76B07A-9854-4886-B150-D62246E36DB6}" destId="{752A98F5-8CDF-42E8-990C-F0DD7F16B954}" srcOrd="0" destOrd="0" presId="urn:microsoft.com/office/officeart/2008/layout/LinedList"/>
    <dgm:cxn modelId="{46F34E79-FBEE-4312-ACBD-EF578ADC4009}" type="presParOf" srcId="{7F76B07A-9854-4886-B150-D62246E36DB6}" destId="{79010651-2E5F-4652-955F-59F755C728BD}" srcOrd="1" destOrd="0" presId="urn:microsoft.com/office/officeart/2008/layout/LinedList"/>
    <dgm:cxn modelId="{3E4DC918-73AD-4D6C-A3A5-183B516116CB}" type="presParOf" srcId="{79010651-2E5F-4652-955F-59F755C728BD}" destId="{085006F0-9AC6-4308-A1B2-B2269A1FE53C}" srcOrd="0" destOrd="0" presId="urn:microsoft.com/office/officeart/2008/layout/LinedList"/>
    <dgm:cxn modelId="{9D264689-8E17-4F1B-9C20-1EFF9901CCBC}" type="presParOf" srcId="{79010651-2E5F-4652-955F-59F755C728BD}" destId="{DB877BB8-9126-4C74-BE3D-747CFA283581}" srcOrd="1" destOrd="0" presId="urn:microsoft.com/office/officeart/2008/layout/LinedList"/>
    <dgm:cxn modelId="{4B524BFF-D171-42D5-97C0-8C6621802713}" type="presParOf" srcId="{7F76B07A-9854-4886-B150-D62246E36DB6}" destId="{8B49CD42-52B6-427A-A691-4B8667610DC3}" srcOrd="2" destOrd="0" presId="urn:microsoft.com/office/officeart/2008/layout/LinedList"/>
    <dgm:cxn modelId="{52F79762-8C3A-44D4-B1B0-1D1EFC0A16C3}" type="presParOf" srcId="{7F76B07A-9854-4886-B150-D62246E36DB6}" destId="{5BDD063C-AB6A-4C60-9515-8FC625469355}" srcOrd="3" destOrd="0" presId="urn:microsoft.com/office/officeart/2008/layout/LinedList"/>
    <dgm:cxn modelId="{8EF66BC2-FD20-4063-8AB9-D81EC822DD1C}" type="presParOf" srcId="{5BDD063C-AB6A-4C60-9515-8FC625469355}" destId="{E6538E44-A322-42EE-9C83-318EE7E7A965}" srcOrd="0" destOrd="0" presId="urn:microsoft.com/office/officeart/2008/layout/LinedList"/>
    <dgm:cxn modelId="{44DF2A53-F664-4C88-A0E9-0EFA56AA635A}" type="presParOf" srcId="{5BDD063C-AB6A-4C60-9515-8FC625469355}" destId="{1926DA41-1F63-4102-8739-9A025ABEC952}" srcOrd="1" destOrd="0" presId="urn:microsoft.com/office/officeart/2008/layout/LinedList"/>
    <dgm:cxn modelId="{729B79F2-6953-44EA-8478-2684B875645A}" type="presParOf" srcId="{7F76B07A-9854-4886-B150-D62246E36DB6}" destId="{D2A1B40D-0411-4DE8-AAE0-D7CE1B2C5F0E}" srcOrd="4" destOrd="0" presId="urn:microsoft.com/office/officeart/2008/layout/LinedList"/>
    <dgm:cxn modelId="{33CD67B8-49D1-40F5-B444-3E2A235AD68A}" type="presParOf" srcId="{7F76B07A-9854-4886-B150-D62246E36DB6}" destId="{2A6156B8-4053-4B91-BEBC-7669EB918E95}" srcOrd="5" destOrd="0" presId="urn:microsoft.com/office/officeart/2008/layout/LinedList"/>
    <dgm:cxn modelId="{5F6DF401-BA09-409B-8D08-350D8D18213B}" type="presParOf" srcId="{2A6156B8-4053-4B91-BEBC-7669EB918E95}" destId="{55794B6C-E049-4674-AACC-FB37D299859A}" srcOrd="0" destOrd="0" presId="urn:microsoft.com/office/officeart/2008/layout/LinedList"/>
    <dgm:cxn modelId="{0EEAD9E3-F0E0-4E2E-B0F7-0FEB5601CF37}" type="presParOf" srcId="{2A6156B8-4053-4B91-BEBC-7669EB918E95}" destId="{07D7CED9-F71D-425F-9791-F120C51DFBAE}" srcOrd="1" destOrd="0" presId="urn:microsoft.com/office/officeart/2008/layout/LinedList"/>
    <dgm:cxn modelId="{6987779A-3E66-4202-A7EA-4B6AC6A83ABE}" type="presParOf" srcId="{7F76B07A-9854-4886-B150-D62246E36DB6}" destId="{F0CAFEDE-A422-4764-90E2-88EFAB1F7973}" srcOrd="6" destOrd="0" presId="urn:microsoft.com/office/officeart/2008/layout/LinedList"/>
    <dgm:cxn modelId="{5B79FD53-F1F5-43C9-ACE1-857BA8D4438E}" type="presParOf" srcId="{7F76B07A-9854-4886-B150-D62246E36DB6}" destId="{3485F6AB-E36A-47D1-9F86-DB72F387B3F9}" srcOrd="7" destOrd="0" presId="urn:microsoft.com/office/officeart/2008/layout/LinedList"/>
    <dgm:cxn modelId="{E12E9CF5-844A-46E2-A035-E851CF47EC4D}" type="presParOf" srcId="{3485F6AB-E36A-47D1-9F86-DB72F387B3F9}" destId="{42ABC3C3-CC34-4B44-9148-F2FACBDA4A1E}" srcOrd="0" destOrd="0" presId="urn:microsoft.com/office/officeart/2008/layout/LinedList"/>
    <dgm:cxn modelId="{822C7D9C-0081-4ECB-9430-7A4E8DEC2C03}" type="presParOf" srcId="{3485F6AB-E36A-47D1-9F86-DB72F387B3F9}" destId="{6DE671CD-1255-497C-9812-08547E00704F}" srcOrd="1" destOrd="0" presId="urn:microsoft.com/office/officeart/2008/layout/LinedList"/>
    <dgm:cxn modelId="{0C47C5D7-C2FD-4793-B589-0B32E9F8F2AF}" type="presParOf" srcId="{7F76B07A-9854-4886-B150-D62246E36DB6}" destId="{43AF92DD-5179-41D6-A04E-14024F52176A}" srcOrd="8" destOrd="0" presId="urn:microsoft.com/office/officeart/2008/layout/LinedList"/>
    <dgm:cxn modelId="{CBE06A61-2647-40A6-880A-4DD34088C20F}" type="presParOf" srcId="{7F76B07A-9854-4886-B150-D62246E36DB6}" destId="{0F33C67E-CBE0-474B-885C-13643C6BE8B8}" srcOrd="9" destOrd="0" presId="urn:microsoft.com/office/officeart/2008/layout/LinedList"/>
    <dgm:cxn modelId="{4DC2A5CA-87FB-47BD-B0D0-4C52196A5753}" type="presParOf" srcId="{0F33C67E-CBE0-474B-885C-13643C6BE8B8}" destId="{063EA371-9B65-4ECC-A71D-685D2F68A1AB}" srcOrd="0" destOrd="0" presId="urn:microsoft.com/office/officeart/2008/layout/LinedList"/>
    <dgm:cxn modelId="{C15FADC0-18F6-42FC-A8D3-F390690A95EF}" type="presParOf" srcId="{0F33C67E-CBE0-474B-885C-13643C6BE8B8}" destId="{2874453D-D225-445B-9252-14D3DD27C12A}" srcOrd="1" destOrd="0" presId="urn:microsoft.com/office/officeart/2008/layout/LinedList"/>
    <dgm:cxn modelId="{F586F82A-F4DF-4C1F-972D-AE9793286BE6}" type="presParOf" srcId="{7F76B07A-9854-4886-B150-D62246E36DB6}" destId="{D46480DF-D1D1-4873-B133-50018CB481BC}" srcOrd="10" destOrd="0" presId="urn:microsoft.com/office/officeart/2008/layout/LinedList"/>
    <dgm:cxn modelId="{F5B1DFBD-8D37-42D0-9610-7C707B87D68E}" type="presParOf" srcId="{7F76B07A-9854-4886-B150-D62246E36DB6}" destId="{11F77B7F-D4B5-414E-B3DE-586A5C6FC74E}" srcOrd="11" destOrd="0" presId="urn:microsoft.com/office/officeart/2008/layout/LinedList"/>
    <dgm:cxn modelId="{AD7B289D-4700-4C8C-82F6-BB1CD9671A5A}" type="presParOf" srcId="{11F77B7F-D4B5-414E-B3DE-586A5C6FC74E}" destId="{9C3FD60D-AE81-4C99-95C7-5F69267F44C0}" srcOrd="0" destOrd="0" presId="urn:microsoft.com/office/officeart/2008/layout/LinedList"/>
    <dgm:cxn modelId="{C87CDECA-081E-449C-AD88-411B419EFFCD}" type="presParOf" srcId="{11F77B7F-D4B5-414E-B3DE-586A5C6FC74E}" destId="{17DF438D-1482-45AC-8241-4C2850C43F4C}" srcOrd="1" destOrd="0" presId="urn:microsoft.com/office/officeart/2008/layout/LinedList"/>
    <dgm:cxn modelId="{8396E6F5-98D5-4D3B-8DF6-E0A28BFDD702}" type="presParOf" srcId="{7F76B07A-9854-4886-B150-D62246E36DB6}" destId="{D83A22C9-6120-422C-BD95-214EE8D17F6A}" srcOrd="12" destOrd="0" presId="urn:microsoft.com/office/officeart/2008/layout/LinedList"/>
    <dgm:cxn modelId="{DE5D734D-3760-422D-90E7-EA8F76DE971D}" type="presParOf" srcId="{7F76B07A-9854-4886-B150-D62246E36DB6}" destId="{EBCE6E93-FBD1-4E9E-A8EE-D24F3F2DC869}" srcOrd="13" destOrd="0" presId="urn:microsoft.com/office/officeart/2008/layout/LinedList"/>
    <dgm:cxn modelId="{84FFC734-0AA8-498C-BB6B-BEA0E782B88D}" type="presParOf" srcId="{EBCE6E93-FBD1-4E9E-A8EE-D24F3F2DC869}" destId="{FC6C05BA-E35C-4C6C-BACB-6ED954447ABA}" srcOrd="0" destOrd="0" presId="urn:microsoft.com/office/officeart/2008/layout/LinedList"/>
    <dgm:cxn modelId="{653CF2A5-6BDF-426E-9498-D16DF332CF96}" type="presParOf" srcId="{EBCE6E93-FBD1-4E9E-A8EE-D24F3F2DC869}" destId="{22232459-72EA-4841-AF79-70C207776AA1}" srcOrd="1" destOrd="0" presId="urn:microsoft.com/office/officeart/2008/layout/LinedList"/>
    <dgm:cxn modelId="{D124156F-77C4-4EEE-9C64-C0F5431FF2D7}" type="presParOf" srcId="{7F76B07A-9854-4886-B150-D62246E36DB6}" destId="{D2DD5DAE-C3B1-40DC-902E-DC3FD30D6380}" srcOrd="14" destOrd="0" presId="urn:microsoft.com/office/officeart/2008/layout/LinedList"/>
    <dgm:cxn modelId="{FEA56ACF-0527-4557-B27E-88549163BF9F}" type="presParOf" srcId="{7F76B07A-9854-4886-B150-D62246E36DB6}" destId="{9C6CACCF-A4C8-4353-9BCE-7CC85D1BE573}" srcOrd="15" destOrd="0" presId="urn:microsoft.com/office/officeart/2008/layout/LinedList"/>
    <dgm:cxn modelId="{DE9B91D5-36A0-41EE-9144-B3FDEE982B14}" type="presParOf" srcId="{9C6CACCF-A4C8-4353-9BCE-7CC85D1BE573}" destId="{3CF21387-5997-4251-93C2-0162BCC61DA7}" srcOrd="0" destOrd="0" presId="urn:microsoft.com/office/officeart/2008/layout/LinedList"/>
    <dgm:cxn modelId="{9F647EB4-02F1-4DBB-BB01-8451E7C1B96D}" type="presParOf" srcId="{9C6CACCF-A4C8-4353-9BCE-7CC85D1BE573}" destId="{89A2C145-FAC6-490E-A62F-828A0C6C4B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C82097-7BE6-41E7-9E6C-B3CB46DA73FD}" type="doc">
      <dgm:prSet loTypeId="urn:microsoft.com/office/officeart/2005/8/layout/default" loCatId="list" qsTypeId="urn:microsoft.com/office/officeart/2005/8/quickstyle/simple3" qsCatId="simple" csTypeId="urn:microsoft.com/office/officeart/2005/8/colors/colorful1" csCatId="colorful"/>
      <dgm:spPr/>
      <dgm:t>
        <a:bodyPr/>
        <a:lstStyle/>
        <a:p>
          <a:endParaRPr lang="fr-FR"/>
        </a:p>
      </dgm:t>
    </dgm:pt>
    <dgm:pt modelId="{24BC434C-40DC-4488-B1C2-4986EE916353}">
      <dgm:prSet/>
      <dgm:spPr/>
      <dgm:t>
        <a:bodyPr/>
        <a:lstStyle/>
        <a:p>
          <a:pPr rtl="0"/>
          <a:r>
            <a:rPr lang="fr-FR" b="1" dirty="0" smtClean="0"/>
            <a:t>Mot masculin à consonance féminine</a:t>
          </a:r>
          <a:endParaRPr lang="fr-FR" dirty="0"/>
        </a:p>
      </dgm:t>
    </dgm:pt>
    <dgm:pt modelId="{6760B229-0BAD-4330-9DBC-30E18CCD7AB6}" type="parTrans" cxnId="{52164A39-4CE1-458F-BFE0-2BB0BD1C57AE}">
      <dgm:prSet/>
      <dgm:spPr/>
      <dgm:t>
        <a:bodyPr/>
        <a:lstStyle/>
        <a:p>
          <a:endParaRPr lang="fr-FR"/>
        </a:p>
      </dgm:t>
    </dgm:pt>
    <dgm:pt modelId="{040E6D8A-4EDE-42A7-AB19-5CA1FCE747E2}" type="sibTrans" cxnId="{52164A39-4CE1-458F-BFE0-2BB0BD1C57AE}">
      <dgm:prSet/>
      <dgm:spPr/>
      <dgm:t>
        <a:bodyPr/>
        <a:lstStyle/>
        <a:p>
          <a:endParaRPr lang="fr-FR"/>
        </a:p>
      </dgm:t>
    </dgm:pt>
    <dgm:pt modelId="{A5F92D8A-271D-46C1-AB12-F657DD477E78}">
      <dgm:prSet/>
      <dgm:spPr/>
      <dgm:t>
        <a:bodyPr/>
        <a:lstStyle/>
        <a:p>
          <a:pPr rtl="0"/>
          <a:r>
            <a:rPr lang="fr-FR" b="1" dirty="0" smtClean="0"/>
            <a:t>Ambigu</a:t>
          </a:r>
          <a:endParaRPr lang="fr-FR" dirty="0"/>
        </a:p>
      </dgm:t>
    </dgm:pt>
    <dgm:pt modelId="{633520C5-745B-4EC9-B83A-5A31A3A832A9}" type="parTrans" cxnId="{50D147F3-DBD1-4F24-9758-5A3FCCB86861}">
      <dgm:prSet/>
      <dgm:spPr/>
      <dgm:t>
        <a:bodyPr/>
        <a:lstStyle/>
        <a:p>
          <a:endParaRPr lang="fr-FR"/>
        </a:p>
      </dgm:t>
    </dgm:pt>
    <dgm:pt modelId="{BC0B6CD5-012B-4877-BBDC-58F9D8862632}" type="sibTrans" cxnId="{50D147F3-DBD1-4F24-9758-5A3FCCB86861}">
      <dgm:prSet/>
      <dgm:spPr/>
      <dgm:t>
        <a:bodyPr/>
        <a:lstStyle/>
        <a:p>
          <a:endParaRPr lang="fr-FR"/>
        </a:p>
      </dgm:t>
    </dgm:pt>
    <dgm:pt modelId="{ACE5A157-A03F-4958-9F02-AB2C33A3C326}">
      <dgm:prSet/>
      <dgm:spPr/>
      <dgm:t>
        <a:bodyPr/>
        <a:lstStyle/>
        <a:p>
          <a:pPr rtl="0"/>
          <a:r>
            <a:rPr lang="fr-FR" b="0" dirty="0" smtClean="0"/>
            <a:t>Étrange</a:t>
          </a:r>
          <a:endParaRPr lang="fr-FR" b="0" dirty="0"/>
        </a:p>
      </dgm:t>
    </dgm:pt>
    <dgm:pt modelId="{D8E7CF3A-8179-42A6-9B21-C4B9B74F1A0A}" type="parTrans" cxnId="{93D4FF3A-EB0C-4106-9F2B-32BF1E3406FE}">
      <dgm:prSet/>
      <dgm:spPr/>
      <dgm:t>
        <a:bodyPr/>
        <a:lstStyle/>
        <a:p>
          <a:endParaRPr lang="fr-FR"/>
        </a:p>
      </dgm:t>
    </dgm:pt>
    <dgm:pt modelId="{56FA6344-0F92-4B46-958A-66E263D9C34A}" type="sibTrans" cxnId="{93D4FF3A-EB0C-4106-9F2B-32BF1E3406FE}">
      <dgm:prSet/>
      <dgm:spPr/>
      <dgm:t>
        <a:bodyPr/>
        <a:lstStyle/>
        <a:p>
          <a:endParaRPr lang="fr-FR"/>
        </a:p>
      </dgm:t>
    </dgm:pt>
    <dgm:pt modelId="{DCCFB652-2436-4808-9E75-8F91885E6D1C}">
      <dgm:prSet/>
      <dgm:spPr/>
      <dgm:t>
        <a:bodyPr/>
        <a:lstStyle/>
        <a:p>
          <a:pPr rtl="0"/>
          <a:r>
            <a:rPr lang="fr-FR" b="1" dirty="0" smtClean="0"/>
            <a:t>Inconnu</a:t>
          </a:r>
          <a:endParaRPr lang="fr-FR" dirty="0"/>
        </a:p>
      </dgm:t>
    </dgm:pt>
    <dgm:pt modelId="{4BF500D1-61E1-49FD-A061-DAE80814DA25}" type="parTrans" cxnId="{7187BAB5-170E-4D8C-8501-9A924817527C}">
      <dgm:prSet/>
      <dgm:spPr/>
      <dgm:t>
        <a:bodyPr/>
        <a:lstStyle/>
        <a:p>
          <a:endParaRPr lang="fr-FR"/>
        </a:p>
      </dgm:t>
    </dgm:pt>
    <dgm:pt modelId="{263E3ABF-B7F8-4C68-A33C-FF3146D51339}" type="sibTrans" cxnId="{7187BAB5-170E-4D8C-8501-9A924817527C}">
      <dgm:prSet/>
      <dgm:spPr/>
      <dgm:t>
        <a:bodyPr/>
        <a:lstStyle/>
        <a:p>
          <a:endParaRPr lang="fr-FR"/>
        </a:p>
      </dgm:t>
    </dgm:pt>
    <dgm:pt modelId="{78035D55-4D5E-43EF-98F7-D5DE3BF27A26}">
      <dgm:prSet/>
      <dgm:spPr/>
      <dgm:t>
        <a:bodyPr/>
        <a:lstStyle/>
        <a:p>
          <a:pPr rtl="0"/>
          <a:r>
            <a:rPr lang="fr-FR" dirty="0" smtClean="0"/>
            <a:t>Attribut masculin/féminin</a:t>
          </a:r>
          <a:endParaRPr lang="fr-FR" dirty="0"/>
        </a:p>
      </dgm:t>
    </dgm:pt>
    <dgm:pt modelId="{CF907416-B468-4114-BBA7-F7F90A4B5AB9}" type="parTrans" cxnId="{EAB77347-3FEB-416A-863A-3A1F756D46D3}">
      <dgm:prSet/>
      <dgm:spPr/>
      <dgm:t>
        <a:bodyPr/>
        <a:lstStyle/>
        <a:p>
          <a:endParaRPr lang="fr-FR"/>
        </a:p>
      </dgm:t>
    </dgm:pt>
    <dgm:pt modelId="{E030CC51-FB26-485A-949A-2C01C263E8E1}" type="sibTrans" cxnId="{EAB77347-3FEB-416A-863A-3A1F756D46D3}">
      <dgm:prSet/>
      <dgm:spPr/>
      <dgm:t>
        <a:bodyPr/>
        <a:lstStyle/>
        <a:p>
          <a:endParaRPr lang="fr-FR"/>
        </a:p>
      </dgm:t>
    </dgm:pt>
    <dgm:pt modelId="{925E77DE-E330-4DF1-9FCA-49C8C718BAA9}">
      <dgm:prSet/>
      <dgm:spPr/>
      <dgm:t>
        <a:bodyPr/>
        <a:lstStyle/>
        <a:p>
          <a:pPr rtl="0"/>
          <a:r>
            <a:rPr lang="fr-FR" b="1" dirty="0" smtClean="0"/>
            <a:t>Honteux</a:t>
          </a:r>
          <a:endParaRPr lang="fr-FR" dirty="0"/>
        </a:p>
      </dgm:t>
    </dgm:pt>
    <dgm:pt modelId="{605C1C2D-213C-45AB-8341-85D47498F9E5}" type="parTrans" cxnId="{CA273C2D-808D-469F-AC3C-449562E39ABB}">
      <dgm:prSet/>
      <dgm:spPr/>
      <dgm:t>
        <a:bodyPr/>
        <a:lstStyle/>
        <a:p>
          <a:endParaRPr lang="fr-FR"/>
        </a:p>
      </dgm:t>
    </dgm:pt>
    <dgm:pt modelId="{4CAA51E5-81E5-4203-B01D-7DE73AF01316}" type="sibTrans" cxnId="{CA273C2D-808D-469F-AC3C-449562E39ABB}">
      <dgm:prSet/>
      <dgm:spPr/>
      <dgm:t>
        <a:bodyPr/>
        <a:lstStyle/>
        <a:p>
          <a:endParaRPr lang="fr-FR"/>
        </a:p>
      </dgm:t>
    </dgm:pt>
    <dgm:pt modelId="{AB1035A9-1F07-4D8B-BCCD-45AD658A54EB}">
      <dgm:prSet/>
      <dgm:spPr/>
      <dgm:t>
        <a:bodyPr/>
        <a:lstStyle/>
        <a:p>
          <a:pPr rtl="0"/>
          <a:r>
            <a:rPr lang="fr-FR" b="1" dirty="0" smtClean="0"/>
            <a:t>Générateur de troubles</a:t>
          </a:r>
          <a:endParaRPr lang="fr-FR" dirty="0"/>
        </a:p>
      </dgm:t>
    </dgm:pt>
    <dgm:pt modelId="{DAED0C6B-4582-44F5-AAB2-85DC48A01AB6}" type="parTrans" cxnId="{A3D11390-608B-4343-AE72-DC7CB6359C42}">
      <dgm:prSet/>
      <dgm:spPr/>
      <dgm:t>
        <a:bodyPr/>
        <a:lstStyle/>
        <a:p>
          <a:endParaRPr lang="fr-FR"/>
        </a:p>
      </dgm:t>
    </dgm:pt>
    <dgm:pt modelId="{F8A87E60-7650-4653-A059-D0AA793E2342}" type="sibTrans" cxnId="{A3D11390-608B-4343-AE72-DC7CB6359C42}">
      <dgm:prSet/>
      <dgm:spPr/>
      <dgm:t>
        <a:bodyPr/>
        <a:lstStyle/>
        <a:p>
          <a:endParaRPr lang="fr-FR"/>
        </a:p>
      </dgm:t>
    </dgm:pt>
    <dgm:pt modelId="{1C413093-A8CB-401E-BDCE-82AC3509842F}" type="pres">
      <dgm:prSet presAssocID="{0DC82097-7BE6-41E7-9E6C-B3CB46DA73FD}" presName="diagram" presStyleCnt="0">
        <dgm:presLayoutVars>
          <dgm:dir/>
          <dgm:resizeHandles val="exact"/>
        </dgm:presLayoutVars>
      </dgm:prSet>
      <dgm:spPr/>
      <dgm:t>
        <a:bodyPr/>
        <a:lstStyle/>
        <a:p>
          <a:endParaRPr lang="fr-FR"/>
        </a:p>
      </dgm:t>
    </dgm:pt>
    <dgm:pt modelId="{8592CEC3-A9BE-432E-86D8-55646C9A8C85}" type="pres">
      <dgm:prSet presAssocID="{24BC434C-40DC-4488-B1C2-4986EE916353}" presName="node" presStyleLbl="node1" presStyleIdx="0" presStyleCnt="7">
        <dgm:presLayoutVars>
          <dgm:bulletEnabled val="1"/>
        </dgm:presLayoutVars>
      </dgm:prSet>
      <dgm:spPr/>
      <dgm:t>
        <a:bodyPr/>
        <a:lstStyle/>
        <a:p>
          <a:endParaRPr lang="fr-FR"/>
        </a:p>
      </dgm:t>
    </dgm:pt>
    <dgm:pt modelId="{682D8977-6367-4219-9610-6D02421137F9}" type="pres">
      <dgm:prSet presAssocID="{040E6D8A-4EDE-42A7-AB19-5CA1FCE747E2}" presName="sibTrans" presStyleCnt="0"/>
      <dgm:spPr/>
      <dgm:t>
        <a:bodyPr/>
        <a:lstStyle/>
        <a:p>
          <a:endParaRPr lang="fr-FR"/>
        </a:p>
      </dgm:t>
    </dgm:pt>
    <dgm:pt modelId="{C4528454-D893-445B-92C6-EDCDFFC0FD94}" type="pres">
      <dgm:prSet presAssocID="{A5F92D8A-271D-46C1-AB12-F657DD477E78}" presName="node" presStyleLbl="node1" presStyleIdx="1" presStyleCnt="7">
        <dgm:presLayoutVars>
          <dgm:bulletEnabled val="1"/>
        </dgm:presLayoutVars>
      </dgm:prSet>
      <dgm:spPr/>
      <dgm:t>
        <a:bodyPr/>
        <a:lstStyle/>
        <a:p>
          <a:endParaRPr lang="fr-FR"/>
        </a:p>
      </dgm:t>
    </dgm:pt>
    <dgm:pt modelId="{FDBE19E4-F231-4CC3-9C2D-59066DEE43D4}" type="pres">
      <dgm:prSet presAssocID="{BC0B6CD5-012B-4877-BBDC-58F9D8862632}" presName="sibTrans" presStyleCnt="0"/>
      <dgm:spPr/>
      <dgm:t>
        <a:bodyPr/>
        <a:lstStyle/>
        <a:p>
          <a:endParaRPr lang="fr-FR"/>
        </a:p>
      </dgm:t>
    </dgm:pt>
    <dgm:pt modelId="{1C03CEC7-A025-42D0-9A2F-468B9D5119D9}" type="pres">
      <dgm:prSet presAssocID="{ACE5A157-A03F-4958-9F02-AB2C33A3C326}" presName="node" presStyleLbl="node1" presStyleIdx="2" presStyleCnt="7">
        <dgm:presLayoutVars>
          <dgm:bulletEnabled val="1"/>
        </dgm:presLayoutVars>
      </dgm:prSet>
      <dgm:spPr/>
      <dgm:t>
        <a:bodyPr/>
        <a:lstStyle/>
        <a:p>
          <a:endParaRPr lang="fr-FR"/>
        </a:p>
      </dgm:t>
    </dgm:pt>
    <dgm:pt modelId="{C7F887B6-D030-4357-81F9-E10F6CCD51A2}" type="pres">
      <dgm:prSet presAssocID="{56FA6344-0F92-4B46-958A-66E263D9C34A}" presName="sibTrans" presStyleCnt="0"/>
      <dgm:spPr/>
      <dgm:t>
        <a:bodyPr/>
        <a:lstStyle/>
        <a:p>
          <a:endParaRPr lang="fr-FR"/>
        </a:p>
      </dgm:t>
    </dgm:pt>
    <dgm:pt modelId="{448141B4-834F-4E9A-879C-C5CC60E9C45A}" type="pres">
      <dgm:prSet presAssocID="{DCCFB652-2436-4808-9E75-8F91885E6D1C}" presName="node" presStyleLbl="node1" presStyleIdx="3" presStyleCnt="7">
        <dgm:presLayoutVars>
          <dgm:bulletEnabled val="1"/>
        </dgm:presLayoutVars>
      </dgm:prSet>
      <dgm:spPr/>
      <dgm:t>
        <a:bodyPr/>
        <a:lstStyle/>
        <a:p>
          <a:endParaRPr lang="fr-FR"/>
        </a:p>
      </dgm:t>
    </dgm:pt>
    <dgm:pt modelId="{AA7F1D47-2D77-40C2-8122-6A69B20EB95F}" type="pres">
      <dgm:prSet presAssocID="{263E3ABF-B7F8-4C68-A33C-FF3146D51339}" presName="sibTrans" presStyleCnt="0"/>
      <dgm:spPr/>
      <dgm:t>
        <a:bodyPr/>
        <a:lstStyle/>
        <a:p>
          <a:endParaRPr lang="fr-FR"/>
        </a:p>
      </dgm:t>
    </dgm:pt>
    <dgm:pt modelId="{145EB99A-F5A6-4BEF-9E60-109FF32FEC80}" type="pres">
      <dgm:prSet presAssocID="{78035D55-4D5E-43EF-98F7-D5DE3BF27A26}" presName="node" presStyleLbl="node1" presStyleIdx="4" presStyleCnt="7">
        <dgm:presLayoutVars>
          <dgm:bulletEnabled val="1"/>
        </dgm:presLayoutVars>
      </dgm:prSet>
      <dgm:spPr/>
      <dgm:t>
        <a:bodyPr/>
        <a:lstStyle/>
        <a:p>
          <a:endParaRPr lang="fr-FR"/>
        </a:p>
      </dgm:t>
    </dgm:pt>
    <dgm:pt modelId="{EDF91B60-862B-4878-ABFE-B82191E84643}" type="pres">
      <dgm:prSet presAssocID="{E030CC51-FB26-485A-949A-2C01C263E8E1}" presName="sibTrans" presStyleCnt="0"/>
      <dgm:spPr/>
      <dgm:t>
        <a:bodyPr/>
        <a:lstStyle/>
        <a:p>
          <a:endParaRPr lang="fr-FR"/>
        </a:p>
      </dgm:t>
    </dgm:pt>
    <dgm:pt modelId="{B93459E5-F269-4343-BBEF-21E223C44F55}" type="pres">
      <dgm:prSet presAssocID="{925E77DE-E330-4DF1-9FCA-49C8C718BAA9}" presName="node" presStyleLbl="node1" presStyleIdx="5" presStyleCnt="7">
        <dgm:presLayoutVars>
          <dgm:bulletEnabled val="1"/>
        </dgm:presLayoutVars>
      </dgm:prSet>
      <dgm:spPr/>
      <dgm:t>
        <a:bodyPr/>
        <a:lstStyle/>
        <a:p>
          <a:endParaRPr lang="fr-FR"/>
        </a:p>
      </dgm:t>
    </dgm:pt>
    <dgm:pt modelId="{80B1E903-2D80-41FD-83B6-E9F14A4CA07E}" type="pres">
      <dgm:prSet presAssocID="{4CAA51E5-81E5-4203-B01D-7DE73AF01316}" presName="sibTrans" presStyleCnt="0"/>
      <dgm:spPr/>
      <dgm:t>
        <a:bodyPr/>
        <a:lstStyle/>
        <a:p>
          <a:endParaRPr lang="fr-FR"/>
        </a:p>
      </dgm:t>
    </dgm:pt>
    <dgm:pt modelId="{7D3D84FF-F5A8-4871-8D5A-DB6A2B1FCD32}" type="pres">
      <dgm:prSet presAssocID="{AB1035A9-1F07-4D8B-BCCD-45AD658A54EB}" presName="node" presStyleLbl="node1" presStyleIdx="6" presStyleCnt="7">
        <dgm:presLayoutVars>
          <dgm:bulletEnabled val="1"/>
        </dgm:presLayoutVars>
      </dgm:prSet>
      <dgm:spPr/>
      <dgm:t>
        <a:bodyPr/>
        <a:lstStyle/>
        <a:p>
          <a:endParaRPr lang="fr-FR"/>
        </a:p>
      </dgm:t>
    </dgm:pt>
  </dgm:ptLst>
  <dgm:cxnLst>
    <dgm:cxn modelId="{7621B05B-0E0D-482E-A502-553162CD3177}" type="presOf" srcId="{925E77DE-E330-4DF1-9FCA-49C8C718BAA9}" destId="{B93459E5-F269-4343-BBEF-21E223C44F55}" srcOrd="0" destOrd="0" presId="urn:microsoft.com/office/officeart/2005/8/layout/default"/>
    <dgm:cxn modelId="{7187BAB5-170E-4D8C-8501-9A924817527C}" srcId="{0DC82097-7BE6-41E7-9E6C-B3CB46DA73FD}" destId="{DCCFB652-2436-4808-9E75-8F91885E6D1C}" srcOrd="3" destOrd="0" parTransId="{4BF500D1-61E1-49FD-A061-DAE80814DA25}" sibTransId="{263E3ABF-B7F8-4C68-A33C-FF3146D51339}"/>
    <dgm:cxn modelId="{71C12BE0-B9CD-484E-8876-2D88EB2636E9}" type="presOf" srcId="{78035D55-4D5E-43EF-98F7-D5DE3BF27A26}" destId="{145EB99A-F5A6-4BEF-9E60-109FF32FEC80}" srcOrd="0" destOrd="0" presId="urn:microsoft.com/office/officeart/2005/8/layout/default"/>
    <dgm:cxn modelId="{F564E101-D3BC-411B-9E74-197ACA4A09AB}" type="presOf" srcId="{24BC434C-40DC-4488-B1C2-4986EE916353}" destId="{8592CEC3-A9BE-432E-86D8-55646C9A8C85}" srcOrd="0" destOrd="0" presId="urn:microsoft.com/office/officeart/2005/8/layout/default"/>
    <dgm:cxn modelId="{4D6B6DCB-9575-47FE-A51C-3EB43F171935}" type="presOf" srcId="{A5F92D8A-271D-46C1-AB12-F657DD477E78}" destId="{C4528454-D893-445B-92C6-EDCDFFC0FD94}" srcOrd="0" destOrd="0" presId="urn:microsoft.com/office/officeart/2005/8/layout/default"/>
    <dgm:cxn modelId="{CA273C2D-808D-469F-AC3C-449562E39ABB}" srcId="{0DC82097-7BE6-41E7-9E6C-B3CB46DA73FD}" destId="{925E77DE-E330-4DF1-9FCA-49C8C718BAA9}" srcOrd="5" destOrd="0" parTransId="{605C1C2D-213C-45AB-8341-85D47498F9E5}" sibTransId="{4CAA51E5-81E5-4203-B01D-7DE73AF01316}"/>
    <dgm:cxn modelId="{2B174BCE-A367-454C-8344-35C630FB5E38}" type="presOf" srcId="{AB1035A9-1F07-4D8B-BCCD-45AD658A54EB}" destId="{7D3D84FF-F5A8-4871-8D5A-DB6A2B1FCD32}" srcOrd="0" destOrd="0" presId="urn:microsoft.com/office/officeart/2005/8/layout/default"/>
    <dgm:cxn modelId="{06B4E69A-C564-49AD-9CF5-A2C7264B514F}" type="presOf" srcId="{ACE5A157-A03F-4958-9F02-AB2C33A3C326}" destId="{1C03CEC7-A025-42D0-9A2F-468B9D5119D9}" srcOrd="0" destOrd="0" presId="urn:microsoft.com/office/officeart/2005/8/layout/default"/>
    <dgm:cxn modelId="{A3D11390-608B-4343-AE72-DC7CB6359C42}" srcId="{0DC82097-7BE6-41E7-9E6C-B3CB46DA73FD}" destId="{AB1035A9-1F07-4D8B-BCCD-45AD658A54EB}" srcOrd="6" destOrd="0" parTransId="{DAED0C6B-4582-44F5-AAB2-85DC48A01AB6}" sibTransId="{F8A87E60-7650-4653-A059-D0AA793E2342}"/>
    <dgm:cxn modelId="{D5A92FF4-48A1-4E69-A0B9-B0E6A9EA2AE6}" type="presOf" srcId="{DCCFB652-2436-4808-9E75-8F91885E6D1C}" destId="{448141B4-834F-4E9A-879C-C5CC60E9C45A}" srcOrd="0" destOrd="0" presId="urn:microsoft.com/office/officeart/2005/8/layout/default"/>
    <dgm:cxn modelId="{52164A39-4CE1-458F-BFE0-2BB0BD1C57AE}" srcId="{0DC82097-7BE6-41E7-9E6C-B3CB46DA73FD}" destId="{24BC434C-40DC-4488-B1C2-4986EE916353}" srcOrd="0" destOrd="0" parTransId="{6760B229-0BAD-4330-9DBC-30E18CCD7AB6}" sibTransId="{040E6D8A-4EDE-42A7-AB19-5CA1FCE747E2}"/>
    <dgm:cxn modelId="{4AF45041-BC0C-42DA-A3A8-2823DC45FF83}" type="presOf" srcId="{0DC82097-7BE6-41E7-9E6C-B3CB46DA73FD}" destId="{1C413093-A8CB-401E-BDCE-82AC3509842F}" srcOrd="0" destOrd="0" presId="urn:microsoft.com/office/officeart/2005/8/layout/default"/>
    <dgm:cxn modelId="{EAB77347-3FEB-416A-863A-3A1F756D46D3}" srcId="{0DC82097-7BE6-41E7-9E6C-B3CB46DA73FD}" destId="{78035D55-4D5E-43EF-98F7-D5DE3BF27A26}" srcOrd="4" destOrd="0" parTransId="{CF907416-B468-4114-BBA7-F7F90A4B5AB9}" sibTransId="{E030CC51-FB26-485A-949A-2C01C263E8E1}"/>
    <dgm:cxn modelId="{93D4FF3A-EB0C-4106-9F2B-32BF1E3406FE}" srcId="{0DC82097-7BE6-41E7-9E6C-B3CB46DA73FD}" destId="{ACE5A157-A03F-4958-9F02-AB2C33A3C326}" srcOrd="2" destOrd="0" parTransId="{D8E7CF3A-8179-42A6-9B21-C4B9B74F1A0A}" sibTransId="{56FA6344-0F92-4B46-958A-66E263D9C34A}"/>
    <dgm:cxn modelId="{50D147F3-DBD1-4F24-9758-5A3FCCB86861}" srcId="{0DC82097-7BE6-41E7-9E6C-B3CB46DA73FD}" destId="{A5F92D8A-271D-46C1-AB12-F657DD477E78}" srcOrd="1" destOrd="0" parTransId="{633520C5-745B-4EC9-B83A-5A31A3A832A9}" sibTransId="{BC0B6CD5-012B-4877-BBDC-58F9D8862632}"/>
    <dgm:cxn modelId="{4B6F3AA1-58FB-4E9A-A982-D24E5B23EAF9}" type="presParOf" srcId="{1C413093-A8CB-401E-BDCE-82AC3509842F}" destId="{8592CEC3-A9BE-432E-86D8-55646C9A8C85}" srcOrd="0" destOrd="0" presId="urn:microsoft.com/office/officeart/2005/8/layout/default"/>
    <dgm:cxn modelId="{93FD5E88-858B-4A4B-BF6B-80058FCEB77B}" type="presParOf" srcId="{1C413093-A8CB-401E-BDCE-82AC3509842F}" destId="{682D8977-6367-4219-9610-6D02421137F9}" srcOrd="1" destOrd="0" presId="urn:microsoft.com/office/officeart/2005/8/layout/default"/>
    <dgm:cxn modelId="{831BD093-F9DB-4E1D-87C8-1B46EC550141}" type="presParOf" srcId="{1C413093-A8CB-401E-BDCE-82AC3509842F}" destId="{C4528454-D893-445B-92C6-EDCDFFC0FD94}" srcOrd="2" destOrd="0" presId="urn:microsoft.com/office/officeart/2005/8/layout/default"/>
    <dgm:cxn modelId="{34D9C87D-8C85-4853-B42A-D79E7CAD8537}" type="presParOf" srcId="{1C413093-A8CB-401E-BDCE-82AC3509842F}" destId="{FDBE19E4-F231-4CC3-9C2D-59066DEE43D4}" srcOrd="3" destOrd="0" presId="urn:microsoft.com/office/officeart/2005/8/layout/default"/>
    <dgm:cxn modelId="{E4EE6CDB-2D4D-4EE9-9E4F-1B2770DE510F}" type="presParOf" srcId="{1C413093-A8CB-401E-BDCE-82AC3509842F}" destId="{1C03CEC7-A025-42D0-9A2F-468B9D5119D9}" srcOrd="4" destOrd="0" presId="urn:microsoft.com/office/officeart/2005/8/layout/default"/>
    <dgm:cxn modelId="{C26F19D4-11CC-41D8-9C84-EBC2B67068C7}" type="presParOf" srcId="{1C413093-A8CB-401E-BDCE-82AC3509842F}" destId="{C7F887B6-D030-4357-81F9-E10F6CCD51A2}" srcOrd="5" destOrd="0" presId="urn:microsoft.com/office/officeart/2005/8/layout/default"/>
    <dgm:cxn modelId="{EBA69496-CB6C-4624-AAC4-2C9CA057659D}" type="presParOf" srcId="{1C413093-A8CB-401E-BDCE-82AC3509842F}" destId="{448141B4-834F-4E9A-879C-C5CC60E9C45A}" srcOrd="6" destOrd="0" presId="urn:microsoft.com/office/officeart/2005/8/layout/default"/>
    <dgm:cxn modelId="{0446034B-892F-4963-A5BE-7BC77E114068}" type="presParOf" srcId="{1C413093-A8CB-401E-BDCE-82AC3509842F}" destId="{AA7F1D47-2D77-40C2-8122-6A69B20EB95F}" srcOrd="7" destOrd="0" presId="urn:microsoft.com/office/officeart/2005/8/layout/default"/>
    <dgm:cxn modelId="{1954D84B-2C63-45FA-8219-DDAABD98204E}" type="presParOf" srcId="{1C413093-A8CB-401E-BDCE-82AC3509842F}" destId="{145EB99A-F5A6-4BEF-9E60-109FF32FEC80}" srcOrd="8" destOrd="0" presId="urn:microsoft.com/office/officeart/2005/8/layout/default"/>
    <dgm:cxn modelId="{541812E3-77E1-41B2-89A2-9A0359921E15}" type="presParOf" srcId="{1C413093-A8CB-401E-BDCE-82AC3509842F}" destId="{EDF91B60-862B-4878-ABFE-B82191E84643}" srcOrd="9" destOrd="0" presId="urn:microsoft.com/office/officeart/2005/8/layout/default"/>
    <dgm:cxn modelId="{B6DC029F-DD75-4CB6-AB67-9EB675096022}" type="presParOf" srcId="{1C413093-A8CB-401E-BDCE-82AC3509842F}" destId="{B93459E5-F269-4343-BBEF-21E223C44F55}" srcOrd="10" destOrd="0" presId="urn:microsoft.com/office/officeart/2005/8/layout/default"/>
    <dgm:cxn modelId="{84F81E3E-C1DB-4A1D-8E7E-B16F32872154}" type="presParOf" srcId="{1C413093-A8CB-401E-BDCE-82AC3509842F}" destId="{80B1E903-2D80-41FD-83B6-E9F14A4CA07E}" srcOrd="11" destOrd="0" presId="urn:microsoft.com/office/officeart/2005/8/layout/default"/>
    <dgm:cxn modelId="{BDA6CFA2-1BEC-4444-A9AB-5BA069F89E2D}" type="presParOf" srcId="{1C413093-A8CB-401E-BDCE-82AC3509842F}" destId="{7D3D84FF-F5A8-4871-8D5A-DB6A2B1FCD3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408B19-326B-4224-AA62-4EF3CCEC2085}" type="doc">
      <dgm:prSet loTypeId="urn:microsoft.com/office/officeart/2005/8/layout/rings+Icon" loCatId="relationship" qsTypeId="urn:microsoft.com/office/officeart/2005/8/quickstyle/3d3" qsCatId="3D" csTypeId="urn:microsoft.com/office/officeart/2005/8/colors/colorful1" csCatId="colorful"/>
      <dgm:spPr/>
      <dgm:t>
        <a:bodyPr/>
        <a:lstStyle/>
        <a:p>
          <a:endParaRPr lang="fr-FR"/>
        </a:p>
      </dgm:t>
    </dgm:pt>
    <dgm:pt modelId="{0ED21131-E93B-41FC-94D8-AAF5043DF9AD}">
      <dgm:prSet/>
      <dgm:spPr/>
      <dgm:t>
        <a:bodyPr/>
        <a:lstStyle/>
        <a:p>
          <a:pPr rtl="0"/>
          <a:r>
            <a:rPr lang="fr-FR" b="1" dirty="0" smtClean="0"/>
            <a:t>Un phénomène de mode</a:t>
          </a:r>
          <a:endParaRPr lang="fr-FR" dirty="0"/>
        </a:p>
      </dgm:t>
    </dgm:pt>
    <dgm:pt modelId="{7237B604-78ED-4CCD-8774-DDDD3C61FCD7}" type="parTrans" cxnId="{85A27C8A-4FD5-4B27-9826-065C7D1F22F7}">
      <dgm:prSet/>
      <dgm:spPr/>
      <dgm:t>
        <a:bodyPr/>
        <a:lstStyle/>
        <a:p>
          <a:endParaRPr lang="fr-FR"/>
        </a:p>
      </dgm:t>
    </dgm:pt>
    <dgm:pt modelId="{6EBFE19C-157E-4D5A-AD81-E7FA34C4FCAB}" type="sibTrans" cxnId="{85A27C8A-4FD5-4B27-9826-065C7D1F22F7}">
      <dgm:prSet/>
      <dgm:spPr/>
      <dgm:t>
        <a:bodyPr/>
        <a:lstStyle/>
        <a:p>
          <a:endParaRPr lang="fr-FR"/>
        </a:p>
      </dgm:t>
    </dgm:pt>
    <dgm:pt modelId="{67076116-5B46-4800-926D-5E88777CC200}">
      <dgm:prSet/>
      <dgm:spPr/>
      <dgm:t>
        <a:bodyPr/>
        <a:lstStyle/>
        <a:p>
          <a:pPr rtl="0"/>
          <a:r>
            <a:rPr lang="fr-FR" b="1" dirty="0" smtClean="0"/>
            <a:t>Enclin aux représentations</a:t>
          </a:r>
          <a:endParaRPr lang="fr-FR" dirty="0"/>
        </a:p>
      </dgm:t>
    </dgm:pt>
    <dgm:pt modelId="{A68851C0-AF4E-4B42-8974-1A78C409BD85}" type="parTrans" cxnId="{C8539176-23DE-4071-A80A-11702ED6B79A}">
      <dgm:prSet/>
      <dgm:spPr/>
      <dgm:t>
        <a:bodyPr/>
        <a:lstStyle/>
        <a:p>
          <a:endParaRPr lang="fr-FR"/>
        </a:p>
      </dgm:t>
    </dgm:pt>
    <dgm:pt modelId="{7521C57B-D31E-4852-B58C-20C9765C3EA6}" type="sibTrans" cxnId="{C8539176-23DE-4071-A80A-11702ED6B79A}">
      <dgm:prSet/>
      <dgm:spPr/>
      <dgm:t>
        <a:bodyPr/>
        <a:lstStyle/>
        <a:p>
          <a:endParaRPr lang="fr-FR"/>
        </a:p>
      </dgm:t>
    </dgm:pt>
    <dgm:pt modelId="{2CA80E7F-05E0-4418-A58F-AD9C05FE5185}">
      <dgm:prSet/>
      <dgm:spPr/>
      <dgm:t>
        <a:bodyPr/>
        <a:lstStyle/>
        <a:p>
          <a:pPr rtl="0"/>
          <a:r>
            <a:rPr lang="fr-FR" b="1" dirty="0" smtClean="0"/>
            <a:t>Lié à l’intime</a:t>
          </a:r>
          <a:endParaRPr lang="fr-FR" dirty="0"/>
        </a:p>
      </dgm:t>
    </dgm:pt>
    <dgm:pt modelId="{B6FE74FD-8768-42C8-957C-20B12FBB2678}" type="parTrans" cxnId="{5BCB9317-4682-4EB2-9A22-F8F11698122E}">
      <dgm:prSet/>
      <dgm:spPr/>
      <dgm:t>
        <a:bodyPr/>
        <a:lstStyle/>
        <a:p>
          <a:endParaRPr lang="fr-FR"/>
        </a:p>
      </dgm:t>
    </dgm:pt>
    <dgm:pt modelId="{A040C4FC-6E2D-4B2A-BC63-07DB6B88B8C3}" type="sibTrans" cxnId="{5BCB9317-4682-4EB2-9A22-F8F11698122E}">
      <dgm:prSet/>
      <dgm:spPr/>
      <dgm:t>
        <a:bodyPr/>
        <a:lstStyle/>
        <a:p>
          <a:endParaRPr lang="fr-FR"/>
        </a:p>
      </dgm:t>
    </dgm:pt>
    <dgm:pt modelId="{4F4174C8-C0A4-450C-8A49-1AAEC4D9B65D}">
      <dgm:prSet/>
      <dgm:spPr/>
      <dgm:t>
        <a:bodyPr/>
        <a:lstStyle/>
        <a:p>
          <a:pPr rtl="0"/>
          <a:r>
            <a:rPr lang="fr-FR" b="1" dirty="0" smtClean="0"/>
            <a:t>Lié à la fonction sexuelle</a:t>
          </a:r>
          <a:endParaRPr lang="fr-FR" dirty="0"/>
        </a:p>
      </dgm:t>
    </dgm:pt>
    <dgm:pt modelId="{F1E68F11-A57C-4131-AE1F-20862112B08E}" type="parTrans" cxnId="{CFD0D081-48E3-448E-985C-87567EB80063}">
      <dgm:prSet/>
      <dgm:spPr/>
      <dgm:t>
        <a:bodyPr/>
        <a:lstStyle/>
        <a:p>
          <a:endParaRPr lang="fr-FR"/>
        </a:p>
      </dgm:t>
    </dgm:pt>
    <dgm:pt modelId="{DE7B93EC-0D1D-4876-93EA-B9B7CBF9BD9C}" type="sibTrans" cxnId="{CFD0D081-48E3-448E-985C-87567EB80063}">
      <dgm:prSet/>
      <dgm:spPr/>
      <dgm:t>
        <a:bodyPr/>
        <a:lstStyle/>
        <a:p>
          <a:endParaRPr lang="fr-FR"/>
        </a:p>
      </dgm:t>
    </dgm:pt>
    <dgm:pt modelId="{A77FCD96-07D3-4A50-9BF9-8CB2E3156C4B}">
      <dgm:prSet/>
      <dgm:spPr/>
      <dgm:t>
        <a:bodyPr/>
        <a:lstStyle/>
        <a:p>
          <a:pPr rtl="0"/>
          <a:r>
            <a:rPr lang="fr-FR" b="1" dirty="0" smtClean="0"/>
            <a:t>Lié au transit</a:t>
          </a:r>
          <a:endParaRPr lang="fr-FR" dirty="0"/>
        </a:p>
      </dgm:t>
    </dgm:pt>
    <dgm:pt modelId="{AA1E48B8-8533-46F1-BC13-9CF4DAF3D82E}" type="parTrans" cxnId="{409140FB-B9E8-48CD-A928-EE54B677FD5B}">
      <dgm:prSet/>
      <dgm:spPr/>
      <dgm:t>
        <a:bodyPr/>
        <a:lstStyle/>
        <a:p>
          <a:endParaRPr lang="fr-FR"/>
        </a:p>
      </dgm:t>
    </dgm:pt>
    <dgm:pt modelId="{0C564B53-A38A-4955-AA14-3AC65AE3B65B}" type="sibTrans" cxnId="{409140FB-B9E8-48CD-A928-EE54B677FD5B}">
      <dgm:prSet/>
      <dgm:spPr/>
      <dgm:t>
        <a:bodyPr/>
        <a:lstStyle/>
        <a:p>
          <a:endParaRPr lang="fr-FR"/>
        </a:p>
      </dgm:t>
    </dgm:pt>
    <dgm:pt modelId="{F2AA6F8F-22DB-4900-87FB-A2CBAFAB1492}">
      <dgm:prSet/>
      <dgm:spPr/>
      <dgm:t>
        <a:bodyPr/>
        <a:lstStyle/>
        <a:p>
          <a:pPr rtl="0"/>
          <a:r>
            <a:rPr lang="fr-FR" b="1" dirty="0" smtClean="0"/>
            <a:t>Lié à la naissance</a:t>
          </a:r>
          <a:endParaRPr lang="fr-FR" dirty="0"/>
        </a:p>
      </dgm:t>
    </dgm:pt>
    <dgm:pt modelId="{FF6803C8-AF78-44DC-9BAF-4623D0D2137F}" type="parTrans" cxnId="{F6E81208-D42C-441E-A91A-1425C07DEC5E}">
      <dgm:prSet/>
      <dgm:spPr/>
      <dgm:t>
        <a:bodyPr/>
        <a:lstStyle/>
        <a:p>
          <a:endParaRPr lang="fr-FR"/>
        </a:p>
      </dgm:t>
    </dgm:pt>
    <dgm:pt modelId="{21467F79-DA81-465E-B721-24D711C01D16}" type="sibTrans" cxnId="{F6E81208-D42C-441E-A91A-1425C07DEC5E}">
      <dgm:prSet/>
      <dgm:spPr/>
      <dgm:t>
        <a:bodyPr/>
        <a:lstStyle/>
        <a:p>
          <a:endParaRPr lang="fr-FR"/>
        </a:p>
      </dgm:t>
    </dgm:pt>
    <dgm:pt modelId="{5DC5F498-A040-4EAC-B260-C959F1553A0A}" type="pres">
      <dgm:prSet presAssocID="{96408B19-326B-4224-AA62-4EF3CCEC2085}" presName="Name0" presStyleCnt="0">
        <dgm:presLayoutVars>
          <dgm:chMax val="7"/>
          <dgm:dir/>
          <dgm:resizeHandles val="exact"/>
        </dgm:presLayoutVars>
      </dgm:prSet>
      <dgm:spPr/>
      <dgm:t>
        <a:bodyPr/>
        <a:lstStyle/>
        <a:p>
          <a:endParaRPr lang="fr-FR"/>
        </a:p>
      </dgm:t>
    </dgm:pt>
    <dgm:pt modelId="{8ED4DF27-37AF-4F76-9F36-BD67B9D1BD93}" type="pres">
      <dgm:prSet presAssocID="{96408B19-326B-4224-AA62-4EF3CCEC2085}" presName="ellipse1" presStyleLbl="vennNode1" presStyleIdx="0" presStyleCnt="6">
        <dgm:presLayoutVars>
          <dgm:bulletEnabled val="1"/>
        </dgm:presLayoutVars>
      </dgm:prSet>
      <dgm:spPr/>
      <dgm:t>
        <a:bodyPr/>
        <a:lstStyle/>
        <a:p>
          <a:endParaRPr lang="fr-FR"/>
        </a:p>
      </dgm:t>
    </dgm:pt>
    <dgm:pt modelId="{A6E2F2D5-F6E1-49E3-8738-7DC4093BE7B4}" type="pres">
      <dgm:prSet presAssocID="{96408B19-326B-4224-AA62-4EF3CCEC2085}" presName="ellipse2" presStyleLbl="vennNode1" presStyleIdx="1" presStyleCnt="6">
        <dgm:presLayoutVars>
          <dgm:bulletEnabled val="1"/>
        </dgm:presLayoutVars>
      </dgm:prSet>
      <dgm:spPr/>
      <dgm:t>
        <a:bodyPr/>
        <a:lstStyle/>
        <a:p>
          <a:endParaRPr lang="fr-FR"/>
        </a:p>
      </dgm:t>
    </dgm:pt>
    <dgm:pt modelId="{D45CF5D1-CF86-45CD-8C2C-40CC827522C0}" type="pres">
      <dgm:prSet presAssocID="{96408B19-326B-4224-AA62-4EF3CCEC2085}" presName="ellipse3" presStyleLbl="vennNode1" presStyleIdx="2" presStyleCnt="6">
        <dgm:presLayoutVars>
          <dgm:bulletEnabled val="1"/>
        </dgm:presLayoutVars>
      </dgm:prSet>
      <dgm:spPr/>
      <dgm:t>
        <a:bodyPr/>
        <a:lstStyle/>
        <a:p>
          <a:endParaRPr lang="fr-FR"/>
        </a:p>
      </dgm:t>
    </dgm:pt>
    <dgm:pt modelId="{F6243DC7-EC71-4332-A81A-D8BCF993065E}" type="pres">
      <dgm:prSet presAssocID="{96408B19-326B-4224-AA62-4EF3CCEC2085}" presName="ellipse4" presStyleLbl="vennNode1" presStyleIdx="3" presStyleCnt="6">
        <dgm:presLayoutVars>
          <dgm:bulletEnabled val="1"/>
        </dgm:presLayoutVars>
      </dgm:prSet>
      <dgm:spPr/>
      <dgm:t>
        <a:bodyPr/>
        <a:lstStyle/>
        <a:p>
          <a:endParaRPr lang="fr-FR"/>
        </a:p>
      </dgm:t>
    </dgm:pt>
    <dgm:pt modelId="{5D90486A-1A7F-4F7D-AEAF-B31E39D45642}" type="pres">
      <dgm:prSet presAssocID="{96408B19-326B-4224-AA62-4EF3CCEC2085}" presName="ellipse5" presStyleLbl="vennNode1" presStyleIdx="4" presStyleCnt="6">
        <dgm:presLayoutVars>
          <dgm:bulletEnabled val="1"/>
        </dgm:presLayoutVars>
      </dgm:prSet>
      <dgm:spPr/>
      <dgm:t>
        <a:bodyPr/>
        <a:lstStyle/>
        <a:p>
          <a:endParaRPr lang="fr-FR"/>
        </a:p>
      </dgm:t>
    </dgm:pt>
    <dgm:pt modelId="{F522A787-359E-42B2-AAB7-96BE422F80D5}" type="pres">
      <dgm:prSet presAssocID="{96408B19-326B-4224-AA62-4EF3CCEC2085}" presName="ellipse6" presStyleLbl="vennNode1" presStyleIdx="5" presStyleCnt="6">
        <dgm:presLayoutVars>
          <dgm:bulletEnabled val="1"/>
        </dgm:presLayoutVars>
      </dgm:prSet>
      <dgm:spPr/>
      <dgm:t>
        <a:bodyPr/>
        <a:lstStyle/>
        <a:p>
          <a:endParaRPr lang="fr-FR"/>
        </a:p>
      </dgm:t>
    </dgm:pt>
  </dgm:ptLst>
  <dgm:cxnLst>
    <dgm:cxn modelId="{E5F2A1F0-EB60-459D-BDD4-DAD3791E1DF1}" type="presOf" srcId="{A77FCD96-07D3-4A50-9BF9-8CB2E3156C4B}" destId="{5D90486A-1A7F-4F7D-AEAF-B31E39D45642}" srcOrd="0" destOrd="0" presId="urn:microsoft.com/office/officeart/2005/8/layout/rings+Icon"/>
    <dgm:cxn modelId="{CFD0D081-48E3-448E-985C-87567EB80063}" srcId="{96408B19-326B-4224-AA62-4EF3CCEC2085}" destId="{4F4174C8-C0A4-450C-8A49-1AAEC4D9B65D}" srcOrd="3" destOrd="0" parTransId="{F1E68F11-A57C-4131-AE1F-20862112B08E}" sibTransId="{DE7B93EC-0D1D-4876-93EA-B9B7CBF9BD9C}"/>
    <dgm:cxn modelId="{F6E81208-D42C-441E-A91A-1425C07DEC5E}" srcId="{96408B19-326B-4224-AA62-4EF3CCEC2085}" destId="{F2AA6F8F-22DB-4900-87FB-A2CBAFAB1492}" srcOrd="5" destOrd="0" parTransId="{FF6803C8-AF78-44DC-9BAF-4623D0D2137F}" sibTransId="{21467F79-DA81-465E-B721-24D711C01D16}"/>
    <dgm:cxn modelId="{0E58CE32-D296-4D97-A934-E52CD4802F56}" type="presOf" srcId="{0ED21131-E93B-41FC-94D8-AAF5043DF9AD}" destId="{8ED4DF27-37AF-4F76-9F36-BD67B9D1BD93}" srcOrd="0" destOrd="0" presId="urn:microsoft.com/office/officeart/2005/8/layout/rings+Icon"/>
    <dgm:cxn modelId="{723C468D-6F9F-42DF-8EDD-DC7104B7B754}" type="presOf" srcId="{96408B19-326B-4224-AA62-4EF3CCEC2085}" destId="{5DC5F498-A040-4EAC-B260-C959F1553A0A}" srcOrd="0" destOrd="0" presId="urn:microsoft.com/office/officeart/2005/8/layout/rings+Icon"/>
    <dgm:cxn modelId="{409140FB-B9E8-48CD-A928-EE54B677FD5B}" srcId="{96408B19-326B-4224-AA62-4EF3CCEC2085}" destId="{A77FCD96-07D3-4A50-9BF9-8CB2E3156C4B}" srcOrd="4" destOrd="0" parTransId="{AA1E48B8-8533-46F1-BC13-9CF4DAF3D82E}" sibTransId="{0C564B53-A38A-4955-AA14-3AC65AE3B65B}"/>
    <dgm:cxn modelId="{C8539176-23DE-4071-A80A-11702ED6B79A}" srcId="{96408B19-326B-4224-AA62-4EF3CCEC2085}" destId="{67076116-5B46-4800-926D-5E88777CC200}" srcOrd="1" destOrd="0" parTransId="{A68851C0-AF4E-4B42-8974-1A78C409BD85}" sibTransId="{7521C57B-D31E-4852-B58C-20C9765C3EA6}"/>
    <dgm:cxn modelId="{07E677AF-EE3D-4553-8259-1025BD8F3FF9}" type="presOf" srcId="{F2AA6F8F-22DB-4900-87FB-A2CBAFAB1492}" destId="{F522A787-359E-42B2-AAB7-96BE422F80D5}" srcOrd="0" destOrd="0" presId="urn:microsoft.com/office/officeart/2005/8/layout/rings+Icon"/>
    <dgm:cxn modelId="{5BCB9317-4682-4EB2-9A22-F8F11698122E}" srcId="{96408B19-326B-4224-AA62-4EF3CCEC2085}" destId="{2CA80E7F-05E0-4418-A58F-AD9C05FE5185}" srcOrd="2" destOrd="0" parTransId="{B6FE74FD-8768-42C8-957C-20B12FBB2678}" sibTransId="{A040C4FC-6E2D-4B2A-BC63-07DB6B88B8C3}"/>
    <dgm:cxn modelId="{5CAD6612-A8E0-401B-A5CC-62292A9EC8D3}" type="presOf" srcId="{2CA80E7F-05E0-4418-A58F-AD9C05FE5185}" destId="{D45CF5D1-CF86-45CD-8C2C-40CC827522C0}" srcOrd="0" destOrd="0" presId="urn:microsoft.com/office/officeart/2005/8/layout/rings+Icon"/>
    <dgm:cxn modelId="{85A27C8A-4FD5-4B27-9826-065C7D1F22F7}" srcId="{96408B19-326B-4224-AA62-4EF3CCEC2085}" destId="{0ED21131-E93B-41FC-94D8-AAF5043DF9AD}" srcOrd="0" destOrd="0" parTransId="{7237B604-78ED-4CCD-8774-DDDD3C61FCD7}" sibTransId="{6EBFE19C-157E-4D5A-AD81-E7FA34C4FCAB}"/>
    <dgm:cxn modelId="{4480FF95-F820-41FC-B1DA-D20AC51CD078}" type="presOf" srcId="{67076116-5B46-4800-926D-5E88777CC200}" destId="{A6E2F2D5-F6E1-49E3-8738-7DC4093BE7B4}" srcOrd="0" destOrd="0" presId="urn:microsoft.com/office/officeart/2005/8/layout/rings+Icon"/>
    <dgm:cxn modelId="{4D904ABB-D9A1-4430-92EB-594997F03B8F}" type="presOf" srcId="{4F4174C8-C0A4-450C-8A49-1AAEC4D9B65D}" destId="{F6243DC7-EC71-4332-A81A-D8BCF993065E}" srcOrd="0" destOrd="0" presId="urn:microsoft.com/office/officeart/2005/8/layout/rings+Icon"/>
    <dgm:cxn modelId="{AA6CF6A6-AA86-4909-BEF4-A412CEF3333C}" type="presParOf" srcId="{5DC5F498-A040-4EAC-B260-C959F1553A0A}" destId="{8ED4DF27-37AF-4F76-9F36-BD67B9D1BD93}" srcOrd="0" destOrd="0" presId="urn:microsoft.com/office/officeart/2005/8/layout/rings+Icon"/>
    <dgm:cxn modelId="{1C1489E1-181B-45F9-B1B1-1C25DF688C73}" type="presParOf" srcId="{5DC5F498-A040-4EAC-B260-C959F1553A0A}" destId="{A6E2F2D5-F6E1-49E3-8738-7DC4093BE7B4}" srcOrd="1" destOrd="0" presId="urn:microsoft.com/office/officeart/2005/8/layout/rings+Icon"/>
    <dgm:cxn modelId="{81FFAB09-679B-4562-BA67-1C7F371CF13B}" type="presParOf" srcId="{5DC5F498-A040-4EAC-B260-C959F1553A0A}" destId="{D45CF5D1-CF86-45CD-8C2C-40CC827522C0}" srcOrd="2" destOrd="0" presId="urn:microsoft.com/office/officeart/2005/8/layout/rings+Icon"/>
    <dgm:cxn modelId="{E81FED17-A7ED-4F8D-BADB-7312DD10A7D7}" type="presParOf" srcId="{5DC5F498-A040-4EAC-B260-C959F1553A0A}" destId="{F6243DC7-EC71-4332-A81A-D8BCF993065E}" srcOrd="3" destOrd="0" presId="urn:microsoft.com/office/officeart/2005/8/layout/rings+Icon"/>
    <dgm:cxn modelId="{FA8005C6-16F1-40DA-8F80-560768B53FBF}" type="presParOf" srcId="{5DC5F498-A040-4EAC-B260-C959F1553A0A}" destId="{5D90486A-1A7F-4F7D-AEAF-B31E39D45642}" srcOrd="4" destOrd="0" presId="urn:microsoft.com/office/officeart/2005/8/layout/rings+Icon"/>
    <dgm:cxn modelId="{1814FF17-1BE7-4C3B-AA6C-3A0626963FD2}" type="presParOf" srcId="{5DC5F498-A040-4EAC-B260-C959F1553A0A}" destId="{F522A787-359E-42B2-AAB7-96BE422F80D5}"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22B14D-6B0A-4A7D-B4D6-84758AADA4D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9EB43834-E56F-4525-B71C-24B903C57EDE}">
      <dgm:prSet phldrT="[Texte]"/>
      <dgm:spPr/>
      <dgm:t>
        <a:bodyPr/>
        <a:lstStyle/>
        <a:p>
          <a:r>
            <a:rPr lang="fr-FR" dirty="0" smtClean="0"/>
            <a:t>Accouchement</a:t>
          </a:r>
          <a:endParaRPr lang="fr-FR" dirty="0"/>
        </a:p>
      </dgm:t>
    </dgm:pt>
    <dgm:pt modelId="{BB5A9831-6570-43A5-A31A-D3A290BAC8EB}" type="parTrans" cxnId="{0F9B4324-2A50-4E37-9455-63099C8BBD24}">
      <dgm:prSet/>
      <dgm:spPr/>
      <dgm:t>
        <a:bodyPr/>
        <a:lstStyle/>
        <a:p>
          <a:endParaRPr lang="fr-FR"/>
        </a:p>
      </dgm:t>
    </dgm:pt>
    <dgm:pt modelId="{D841DE81-2846-46DF-BCF6-979F6C484887}" type="sibTrans" cxnId="{0F9B4324-2A50-4E37-9455-63099C8BBD24}">
      <dgm:prSet/>
      <dgm:spPr/>
      <dgm:t>
        <a:bodyPr/>
        <a:lstStyle/>
        <a:p>
          <a:endParaRPr lang="fr-FR"/>
        </a:p>
      </dgm:t>
    </dgm:pt>
    <dgm:pt modelId="{68F15AB9-00BA-40A9-A23A-ADE1624EC506}">
      <dgm:prSet phldrT="[Texte]"/>
      <dgm:spPr/>
      <dgm:t>
        <a:bodyPr/>
        <a:lstStyle/>
        <a:p>
          <a:r>
            <a:rPr lang="fr-FR" dirty="0" smtClean="0"/>
            <a:t>Épisiotomie</a:t>
          </a:r>
          <a:endParaRPr lang="fr-FR" dirty="0"/>
        </a:p>
      </dgm:t>
    </dgm:pt>
    <dgm:pt modelId="{F6801401-3D55-49EC-B896-D06C7337F815}" type="parTrans" cxnId="{C3024CFB-72C8-4D37-BF46-BCA69D7CCC2E}">
      <dgm:prSet/>
      <dgm:spPr/>
      <dgm:t>
        <a:bodyPr/>
        <a:lstStyle/>
        <a:p>
          <a:endParaRPr lang="fr-FR"/>
        </a:p>
      </dgm:t>
    </dgm:pt>
    <dgm:pt modelId="{8FCADB71-C773-470B-9607-FC5B2469F192}" type="sibTrans" cxnId="{C3024CFB-72C8-4D37-BF46-BCA69D7CCC2E}">
      <dgm:prSet/>
      <dgm:spPr/>
      <dgm:t>
        <a:bodyPr/>
        <a:lstStyle/>
        <a:p>
          <a:endParaRPr lang="fr-FR"/>
        </a:p>
      </dgm:t>
    </dgm:pt>
    <dgm:pt modelId="{27CA1CF9-E0E3-47EC-8C14-190D302FD513}">
      <dgm:prSet phldrT="[Texte]"/>
      <dgm:spPr/>
      <dgm:t>
        <a:bodyPr/>
        <a:lstStyle/>
        <a:p>
          <a:r>
            <a:rPr lang="fr-FR" dirty="0" smtClean="0"/>
            <a:t>Rééducation périnéale</a:t>
          </a:r>
          <a:endParaRPr lang="fr-FR" dirty="0"/>
        </a:p>
      </dgm:t>
    </dgm:pt>
    <dgm:pt modelId="{70D8DD85-2ABA-4097-B495-ED41B63E82FB}" type="parTrans" cxnId="{11F31808-8A44-4E89-9B56-0E44A4466249}">
      <dgm:prSet/>
      <dgm:spPr/>
      <dgm:t>
        <a:bodyPr/>
        <a:lstStyle/>
        <a:p>
          <a:endParaRPr lang="fr-FR"/>
        </a:p>
      </dgm:t>
    </dgm:pt>
    <dgm:pt modelId="{D5FE01CB-C04C-487B-867A-161A2BF1AB8D}" type="sibTrans" cxnId="{11F31808-8A44-4E89-9B56-0E44A4466249}">
      <dgm:prSet/>
      <dgm:spPr/>
      <dgm:t>
        <a:bodyPr/>
        <a:lstStyle/>
        <a:p>
          <a:endParaRPr lang="fr-FR"/>
        </a:p>
      </dgm:t>
    </dgm:pt>
    <dgm:pt modelId="{4B0EB1A2-AE16-4A74-966B-376EEC2EA98D}">
      <dgm:prSet phldrT="[Texte]"/>
      <dgm:spPr/>
      <dgm:t>
        <a:bodyPr/>
        <a:lstStyle/>
        <a:p>
          <a:r>
            <a:rPr lang="fr-FR" dirty="0" smtClean="0"/>
            <a:t>Récupération</a:t>
          </a:r>
          <a:endParaRPr lang="fr-FR" dirty="0"/>
        </a:p>
      </dgm:t>
    </dgm:pt>
    <dgm:pt modelId="{1D0111C6-0353-4E01-8612-52458213DEB8}" type="parTrans" cxnId="{549D92D1-2AE5-427C-A8EC-A07507D29F50}">
      <dgm:prSet/>
      <dgm:spPr/>
      <dgm:t>
        <a:bodyPr/>
        <a:lstStyle/>
        <a:p>
          <a:endParaRPr lang="fr-FR"/>
        </a:p>
      </dgm:t>
    </dgm:pt>
    <dgm:pt modelId="{0453AAE3-2D38-4E49-9C9D-9318734CE920}" type="sibTrans" cxnId="{549D92D1-2AE5-427C-A8EC-A07507D29F50}">
      <dgm:prSet/>
      <dgm:spPr/>
      <dgm:t>
        <a:bodyPr/>
        <a:lstStyle/>
        <a:p>
          <a:endParaRPr lang="fr-FR"/>
        </a:p>
      </dgm:t>
    </dgm:pt>
    <dgm:pt modelId="{6109AC66-77C5-436B-82DA-6606C818F270}">
      <dgm:prSet phldrT="[Texte]"/>
      <dgm:spPr/>
      <dgm:t>
        <a:bodyPr/>
        <a:lstStyle/>
        <a:p>
          <a:r>
            <a:rPr lang="fr-FR" dirty="0" smtClean="0"/>
            <a:t>Déchirure</a:t>
          </a:r>
          <a:endParaRPr lang="fr-FR" dirty="0"/>
        </a:p>
      </dgm:t>
    </dgm:pt>
    <dgm:pt modelId="{C0AAD3EB-69EB-434B-96CF-499E04D82F7B}" type="parTrans" cxnId="{5EB2DAB5-A808-4D25-95F1-9E38489DDB58}">
      <dgm:prSet/>
      <dgm:spPr/>
      <dgm:t>
        <a:bodyPr/>
        <a:lstStyle/>
        <a:p>
          <a:endParaRPr lang="fr-FR"/>
        </a:p>
      </dgm:t>
    </dgm:pt>
    <dgm:pt modelId="{CF91D907-E459-46D8-9BC1-E009C1E2FC89}" type="sibTrans" cxnId="{5EB2DAB5-A808-4D25-95F1-9E38489DDB58}">
      <dgm:prSet/>
      <dgm:spPr/>
      <dgm:t>
        <a:bodyPr/>
        <a:lstStyle/>
        <a:p>
          <a:endParaRPr lang="fr-FR"/>
        </a:p>
      </dgm:t>
    </dgm:pt>
    <dgm:pt modelId="{730C3123-8BC2-4FDC-B108-3B3230DE0468}">
      <dgm:prSet phldrT="[Texte]"/>
      <dgm:spPr/>
      <dgm:t>
        <a:bodyPr/>
        <a:lstStyle/>
        <a:p>
          <a:r>
            <a:rPr lang="fr-FR" dirty="0" smtClean="0"/>
            <a:t>Fistule</a:t>
          </a:r>
          <a:endParaRPr lang="fr-FR" dirty="0"/>
        </a:p>
      </dgm:t>
    </dgm:pt>
    <dgm:pt modelId="{4A606E4B-CE93-46FD-9382-26ADEC8B1B7F}" type="parTrans" cxnId="{2FDBBFCF-EA12-4B03-A9C4-53D74FDC62E6}">
      <dgm:prSet/>
      <dgm:spPr/>
      <dgm:t>
        <a:bodyPr/>
        <a:lstStyle/>
        <a:p>
          <a:endParaRPr lang="fr-FR"/>
        </a:p>
      </dgm:t>
    </dgm:pt>
    <dgm:pt modelId="{FB6BF8F1-2D4C-4D90-A486-2DAEF6BBBD8F}" type="sibTrans" cxnId="{2FDBBFCF-EA12-4B03-A9C4-53D74FDC62E6}">
      <dgm:prSet/>
      <dgm:spPr/>
      <dgm:t>
        <a:bodyPr/>
        <a:lstStyle/>
        <a:p>
          <a:endParaRPr lang="fr-FR"/>
        </a:p>
      </dgm:t>
    </dgm:pt>
    <dgm:pt modelId="{5A394D74-7B3C-4A9D-BB84-E3CFCA1EC25E}">
      <dgm:prSet phldrT="[Texte]"/>
      <dgm:spPr/>
      <dgm:t>
        <a:bodyPr/>
        <a:lstStyle/>
        <a:p>
          <a:r>
            <a:rPr lang="fr-FR" dirty="0" smtClean="0"/>
            <a:t>Réappropriation</a:t>
          </a:r>
          <a:endParaRPr lang="fr-FR" dirty="0"/>
        </a:p>
      </dgm:t>
    </dgm:pt>
    <dgm:pt modelId="{E68F885F-FFC3-4B74-97CA-B53EB9E36704}" type="parTrans" cxnId="{449F627D-C3C5-4856-826D-D386ED521C20}">
      <dgm:prSet/>
      <dgm:spPr/>
      <dgm:t>
        <a:bodyPr/>
        <a:lstStyle/>
        <a:p>
          <a:endParaRPr lang="fr-FR"/>
        </a:p>
      </dgm:t>
    </dgm:pt>
    <dgm:pt modelId="{A3D89F8C-D9EB-44E6-86A4-72B18043C9BA}" type="sibTrans" cxnId="{449F627D-C3C5-4856-826D-D386ED521C20}">
      <dgm:prSet/>
      <dgm:spPr/>
      <dgm:t>
        <a:bodyPr/>
        <a:lstStyle/>
        <a:p>
          <a:endParaRPr lang="fr-FR"/>
        </a:p>
      </dgm:t>
    </dgm:pt>
    <dgm:pt modelId="{26979602-7FC0-442E-AE87-0C4732796B0B}" type="pres">
      <dgm:prSet presAssocID="{3D22B14D-6B0A-4A7D-B4D6-84758AADA4D3}" presName="diagram" presStyleCnt="0">
        <dgm:presLayoutVars>
          <dgm:dir/>
          <dgm:resizeHandles val="exact"/>
        </dgm:presLayoutVars>
      </dgm:prSet>
      <dgm:spPr/>
      <dgm:t>
        <a:bodyPr/>
        <a:lstStyle/>
        <a:p>
          <a:endParaRPr lang="fr-FR"/>
        </a:p>
      </dgm:t>
    </dgm:pt>
    <dgm:pt modelId="{AE84560B-A5A6-4BB8-9649-1E9F45C83B5A}" type="pres">
      <dgm:prSet presAssocID="{9EB43834-E56F-4525-B71C-24B903C57EDE}" presName="node" presStyleLbl="node1" presStyleIdx="0" presStyleCnt="2">
        <dgm:presLayoutVars>
          <dgm:bulletEnabled val="1"/>
        </dgm:presLayoutVars>
      </dgm:prSet>
      <dgm:spPr/>
      <dgm:t>
        <a:bodyPr/>
        <a:lstStyle/>
        <a:p>
          <a:endParaRPr lang="fr-FR"/>
        </a:p>
      </dgm:t>
    </dgm:pt>
    <dgm:pt modelId="{3CF81228-E732-428B-9F0C-3CE7B24BE6C1}" type="pres">
      <dgm:prSet presAssocID="{D841DE81-2846-46DF-BCF6-979F6C484887}" presName="sibTrans" presStyleCnt="0"/>
      <dgm:spPr/>
    </dgm:pt>
    <dgm:pt modelId="{BA0859A2-A0BC-4C9A-955E-57ED1F20C93F}" type="pres">
      <dgm:prSet presAssocID="{27CA1CF9-E0E3-47EC-8C14-190D302FD513}" presName="node" presStyleLbl="node1" presStyleIdx="1" presStyleCnt="2">
        <dgm:presLayoutVars>
          <dgm:bulletEnabled val="1"/>
        </dgm:presLayoutVars>
      </dgm:prSet>
      <dgm:spPr/>
      <dgm:t>
        <a:bodyPr/>
        <a:lstStyle/>
        <a:p>
          <a:endParaRPr lang="fr-FR"/>
        </a:p>
      </dgm:t>
    </dgm:pt>
  </dgm:ptLst>
  <dgm:cxnLst>
    <dgm:cxn modelId="{0F903652-3B9D-4EBD-AC06-6003F7F60D16}" type="presOf" srcId="{730C3123-8BC2-4FDC-B108-3B3230DE0468}" destId="{AE84560B-A5A6-4BB8-9649-1E9F45C83B5A}" srcOrd="0" destOrd="3" presId="urn:microsoft.com/office/officeart/2005/8/layout/default"/>
    <dgm:cxn modelId="{88D35BED-19C4-46CA-BBF9-CE16FDF67F54}" type="presOf" srcId="{27CA1CF9-E0E3-47EC-8C14-190D302FD513}" destId="{BA0859A2-A0BC-4C9A-955E-57ED1F20C93F}" srcOrd="0" destOrd="0" presId="urn:microsoft.com/office/officeart/2005/8/layout/default"/>
    <dgm:cxn modelId="{B272D9F9-65E7-45D3-8D92-80447633D3F1}" type="presOf" srcId="{6109AC66-77C5-436B-82DA-6606C818F270}" destId="{AE84560B-A5A6-4BB8-9649-1E9F45C83B5A}" srcOrd="0" destOrd="2" presId="urn:microsoft.com/office/officeart/2005/8/layout/default"/>
    <dgm:cxn modelId="{A082B916-1FA8-41C2-955C-E41DA3E2909D}" type="presOf" srcId="{4B0EB1A2-AE16-4A74-966B-376EEC2EA98D}" destId="{BA0859A2-A0BC-4C9A-955E-57ED1F20C93F}" srcOrd="0" destOrd="1" presId="urn:microsoft.com/office/officeart/2005/8/layout/default"/>
    <dgm:cxn modelId="{549D92D1-2AE5-427C-A8EC-A07507D29F50}" srcId="{27CA1CF9-E0E3-47EC-8C14-190D302FD513}" destId="{4B0EB1A2-AE16-4A74-966B-376EEC2EA98D}" srcOrd="0" destOrd="0" parTransId="{1D0111C6-0353-4E01-8612-52458213DEB8}" sibTransId="{0453AAE3-2D38-4E49-9C9D-9318734CE920}"/>
    <dgm:cxn modelId="{38725A72-A448-4C48-AD56-EDD2C4A65479}" type="presOf" srcId="{68F15AB9-00BA-40A9-A23A-ADE1624EC506}" destId="{AE84560B-A5A6-4BB8-9649-1E9F45C83B5A}" srcOrd="0" destOrd="1" presId="urn:microsoft.com/office/officeart/2005/8/layout/default"/>
    <dgm:cxn modelId="{11F31808-8A44-4E89-9B56-0E44A4466249}" srcId="{3D22B14D-6B0A-4A7D-B4D6-84758AADA4D3}" destId="{27CA1CF9-E0E3-47EC-8C14-190D302FD513}" srcOrd="1" destOrd="0" parTransId="{70D8DD85-2ABA-4097-B495-ED41B63E82FB}" sibTransId="{D5FE01CB-C04C-487B-867A-161A2BF1AB8D}"/>
    <dgm:cxn modelId="{449F627D-C3C5-4856-826D-D386ED521C20}" srcId="{27CA1CF9-E0E3-47EC-8C14-190D302FD513}" destId="{5A394D74-7B3C-4A9D-BB84-E3CFCA1EC25E}" srcOrd="1" destOrd="0" parTransId="{E68F885F-FFC3-4B74-97CA-B53EB9E36704}" sibTransId="{A3D89F8C-D9EB-44E6-86A4-72B18043C9BA}"/>
    <dgm:cxn modelId="{2FDBBFCF-EA12-4B03-A9C4-53D74FDC62E6}" srcId="{9EB43834-E56F-4525-B71C-24B903C57EDE}" destId="{730C3123-8BC2-4FDC-B108-3B3230DE0468}" srcOrd="2" destOrd="0" parTransId="{4A606E4B-CE93-46FD-9382-26ADEC8B1B7F}" sibTransId="{FB6BF8F1-2D4C-4D90-A486-2DAEF6BBBD8F}"/>
    <dgm:cxn modelId="{DF7AA2B9-667C-4165-989D-D639E555B32F}" type="presOf" srcId="{5A394D74-7B3C-4A9D-BB84-E3CFCA1EC25E}" destId="{BA0859A2-A0BC-4C9A-955E-57ED1F20C93F}" srcOrd="0" destOrd="2" presId="urn:microsoft.com/office/officeart/2005/8/layout/default"/>
    <dgm:cxn modelId="{0F9B4324-2A50-4E37-9455-63099C8BBD24}" srcId="{3D22B14D-6B0A-4A7D-B4D6-84758AADA4D3}" destId="{9EB43834-E56F-4525-B71C-24B903C57EDE}" srcOrd="0" destOrd="0" parTransId="{BB5A9831-6570-43A5-A31A-D3A290BAC8EB}" sibTransId="{D841DE81-2846-46DF-BCF6-979F6C484887}"/>
    <dgm:cxn modelId="{112B70B5-8FCF-4DB2-A505-7D93951D3F24}" type="presOf" srcId="{3D22B14D-6B0A-4A7D-B4D6-84758AADA4D3}" destId="{26979602-7FC0-442E-AE87-0C4732796B0B}" srcOrd="0" destOrd="0" presId="urn:microsoft.com/office/officeart/2005/8/layout/default"/>
    <dgm:cxn modelId="{C3024CFB-72C8-4D37-BF46-BCA69D7CCC2E}" srcId="{9EB43834-E56F-4525-B71C-24B903C57EDE}" destId="{68F15AB9-00BA-40A9-A23A-ADE1624EC506}" srcOrd="0" destOrd="0" parTransId="{F6801401-3D55-49EC-B896-D06C7337F815}" sibTransId="{8FCADB71-C773-470B-9607-FC5B2469F192}"/>
    <dgm:cxn modelId="{32ED73E3-852D-43D1-A31E-5AADB49A158A}" type="presOf" srcId="{9EB43834-E56F-4525-B71C-24B903C57EDE}" destId="{AE84560B-A5A6-4BB8-9649-1E9F45C83B5A}" srcOrd="0" destOrd="0" presId="urn:microsoft.com/office/officeart/2005/8/layout/default"/>
    <dgm:cxn modelId="{5EB2DAB5-A808-4D25-95F1-9E38489DDB58}" srcId="{9EB43834-E56F-4525-B71C-24B903C57EDE}" destId="{6109AC66-77C5-436B-82DA-6606C818F270}" srcOrd="1" destOrd="0" parTransId="{C0AAD3EB-69EB-434B-96CF-499E04D82F7B}" sibTransId="{CF91D907-E459-46D8-9BC1-E009C1E2FC89}"/>
    <dgm:cxn modelId="{601CE06C-3B9C-4C5D-B6BA-9901D07AF3A5}" type="presParOf" srcId="{26979602-7FC0-442E-AE87-0C4732796B0B}" destId="{AE84560B-A5A6-4BB8-9649-1E9F45C83B5A}" srcOrd="0" destOrd="0" presId="urn:microsoft.com/office/officeart/2005/8/layout/default"/>
    <dgm:cxn modelId="{3D58F728-84EE-47B3-AC7C-387DF6F60F44}" type="presParOf" srcId="{26979602-7FC0-442E-AE87-0C4732796B0B}" destId="{3CF81228-E732-428B-9F0C-3CE7B24BE6C1}" srcOrd="1" destOrd="0" presId="urn:microsoft.com/office/officeart/2005/8/layout/default"/>
    <dgm:cxn modelId="{FC5EB5B0-9CE9-4FBB-A026-FEB81B4B5B23}" type="presParOf" srcId="{26979602-7FC0-442E-AE87-0C4732796B0B}" destId="{BA0859A2-A0BC-4C9A-955E-57ED1F20C93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5D23E-EBFF-463B-AFF5-D666C6C6BF32}" type="doc">
      <dgm:prSet loTypeId="urn:microsoft.com/office/officeart/2005/8/layout/hList6" loCatId="list" qsTypeId="urn:microsoft.com/office/officeart/2005/8/quickstyle/simple2" qsCatId="simple" csTypeId="urn:microsoft.com/office/officeart/2005/8/colors/colorful1" csCatId="colorful"/>
      <dgm:spPr/>
      <dgm:t>
        <a:bodyPr/>
        <a:lstStyle/>
        <a:p>
          <a:endParaRPr lang="fr-FR"/>
        </a:p>
      </dgm:t>
    </dgm:pt>
    <dgm:pt modelId="{826FE4D0-DB57-44ED-AE63-2D45C5DF3924}">
      <dgm:prSet/>
      <dgm:spPr/>
      <dgm:t>
        <a:bodyPr/>
        <a:lstStyle/>
        <a:p>
          <a:pPr rtl="0"/>
          <a:r>
            <a:rPr lang="fr-FR" b="1" dirty="0" smtClean="0"/>
            <a:t>PERINEOS</a:t>
          </a:r>
          <a:endParaRPr lang="fr-FR" dirty="0"/>
        </a:p>
      </dgm:t>
    </dgm:pt>
    <dgm:pt modelId="{E198C6B9-0589-4DB4-8876-0829DAB1812A}" type="parTrans" cxnId="{7D554D73-272D-4E70-9CF6-8EF898E797A2}">
      <dgm:prSet/>
      <dgm:spPr/>
      <dgm:t>
        <a:bodyPr/>
        <a:lstStyle/>
        <a:p>
          <a:endParaRPr lang="fr-FR"/>
        </a:p>
      </dgm:t>
    </dgm:pt>
    <dgm:pt modelId="{12F587D2-D5F2-41D6-B667-D7F5AC57D192}" type="sibTrans" cxnId="{7D554D73-272D-4E70-9CF6-8EF898E797A2}">
      <dgm:prSet/>
      <dgm:spPr/>
      <dgm:t>
        <a:bodyPr/>
        <a:lstStyle/>
        <a:p>
          <a:endParaRPr lang="fr-FR"/>
        </a:p>
      </dgm:t>
    </dgm:pt>
    <dgm:pt modelId="{DB6D0109-A8E5-4DBF-81FC-3FA95D2F457E}">
      <dgm:prSet/>
      <dgm:spPr/>
      <dgm:t>
        <a:bodyPr/>
        <a:lstStyle/>
        <a:p>
          <a:pPr rtl="0"/>
          <a:r>
            <a:rPr lang="fr-FR" b="1" dirty="0" smtClean="0"/>
            <a:t>Péri: autour </a:t>
          </a:r>
          <a:endParaRPr lang="fr-FR" dirty="0"/>
        </a:p>
      </dgm:t>
    </dgm:pt>
    <dgm:pt modelId="{C3409924-3D70-49F7-A000-F0696352AAD2}" type="parTrans" cxnId="{68E3766F-EB4B-480F-B8A6-7BB1139A416D}">
      <dgm:prSet/>
      <dgm:spPr/>
      <dgm:t>
        <a:bodyPr/>
        <a:lstStyle/>
        <a:p>
          <a:endParaRPr lang="fr-FR"/>
        </a:p>
      </dgm:t>
    </dgm:pt>
    <dgm:pt modelId="{220CCFC7-1FD3-4F60-9063-DF48B0145A00}" type="sibTrans" cxnId="{68E3766F-EB4B-480F-B8A6-7BB1139A416D}">
      <dgm:prSet/>
      <dgm:spPr/>
      <dgm:t>
        <a:bodyPr/>
        <a:lstStyle/>
        <a:p>
          <a:endParaRPr lang="fr-FR"/>
        </a:p>
      </dgm:t>
    </dgm:pt>
    <dgm:pt modelId="{5011EFE9-B4F6-424F-8404-4B84643C66C7}">
      <dgm:prSet/>
      <dgm:spPr/>
      <dgm:t>
        <a:bodyPr/>
        <a:lstStyle/>
        <a:p>
          <a:pPr rtl="0"/>
          <a:r>
            <a:rPr lang="fr-FR" b="1" dirty="0" smtClean="0"/>
            <a:t>ineô: évacuer    </a:t>
          </a:r>
          <a:endParaRPr lang="fr-FR" dirty="0"/>
        </a:p>
      </dgm:t>
    </dgm:pt>
    <dgm:pt modelId="{EB8BE904-054B-48F7-B463-572AEEC3E43D}" type="parTrans" cxnId="{0300E175-BFC3-4275-B376-BBD816F359EB}">
      <dgm:prSet/>
      <dgm:spPr/>
      <dgm:t>
        <a:bodyPr/>
        <a:lstStyle/>
        <a:p>
          <a:endParaRPr lang="fr-FR"/>
        </a:p>
      </dgm:t>
    </dgm:pt>
    <dgm:pt modelId="{2C80104C-CDF2-4B7E-9B51-88D3BF3A5C72}" type="sibTrans" cxnId="{0300E175-BFC3-4275-B376-BBD816F359EB}">
      <dgm:prSet/>
      <dgm:spPr/>
      <dgm:t>
        <a:bodyPr/>
        <a:lstStyle/>
        <a:p>
          <a:endParaRPr lang="fr-FR"/>
        </a:p>
      </dgm:t>
    </dgm:pt>
    <dgm:pt modelId="{C57B8B67-E752-41E4-A2C4-BD7201F15522}" type="pres">
      <dgm:prSet presAssocID="{53D5D23E-EBFF-463B-AFF5-D666C6C6BF32}" presName="Name0" presStyleCnt="0">
        <dgm:presLayoutVars>
          <dgm:dir/>
          <dgm:resizeHandles val="exact"/>
        </dgm:presLayoutVars>
      </dgm:prSet>
      <dgm:spPr/>
      <dgm:t>
        <a:bodyPr/>
        <a:lstStyle/>
        <a:p>
          <a:endParaRPr lang="fr-FR"/>
        </a:p>
      </dgm:t>
    </dgm:pt>
    <dgm:pt modelId="{9B55439D-E8B3-46A4-83DC-D3B333C9B1DD}" type="pres">
      <dgm:prSet presAssocID="{826FE4D0-DB57-44ED-AE63-2D45C5DF3924}" presName="node" presStyleLbl="node1" presStyleIdx="0" presStyleCnt="3">
        <dgm:presLayoutVars>
          <dgm:bulletEnabled val="1"/>
        </dgm:presLayoutVars>
      </dgm:prSet>
      <dgm:spPr/>
      <dgm:t>
        <a:bodyPr/>
        <a:lstStyle/>
        <a:p>
          <a:endParaRPr lang="fr-FR"/>
        </a:p>
      </dgm:t>
    </dgm:pt>
    <dgm:pt modelId="{BA427C49-0463-42BF-A525-29965E459695}" type="pres">
      <dgm:prSet presAssocID="{12F587D2-D5F2-41D6-B667-D7F5AC57D192}" presName="sibTrans" presStyleCnt="0"/>
      <dgm:spPr/>
    </dgm:pt>
    <dgm:pt modelId="{3877AB7C-5469-4331-8350-60F9E71E6AAB}" type="pres">
      <dgm:prSet presAssocID="{DB6D0109-A8E5-4DBF-81FC-3FA95D2F457E}" presName="node" presStyleLbl="node1" presStyleIdx="1" presStyleCnt="3">
        <dgm:presLayoutVars>
          <dgm:bulletEnabled val="1"/>
        </dgm:presLayoutVars>
      </dgm:prSet>
      <dgm:spPr/>
      <dgm:t>
        <a:bodyPr/>
        <a:lstStyle/>
        <a:p>
          <a:endParaRPr lang="fr-FR"/>
        </a:p>
      </dgm:t>
    </dgm:pt>
    <dgm:pt modelId="{56B57366-8B54-4AD8-B539-78F9295994CB}" type="pres">
      <dgm:prSet presAssocID="{220CCFC7-1FD3-4F60-9063-DF48B0145A00}" presName="sibTrans" presStyleCnt="0"/>
      <dgm:spPr/>
    </dgm:pt>
    <dgm:pt modelId="{EF020901-D053-4D6E-BD6C-CD5D2AC9A773}" type="pres">
      <dgm:prSet presAssocID="{5011EFE9-B4F6-424F-8404-4B84643C66C7}" presName="node" presStyleLbl="node1" presStyleIdx="2" presStyleCnt="3">
        <dgm:presLayoutVars>
          <dgm:bulletEnabled val="1"/>
        </dgm:presLayoutVars>
      </dgm:prSet>
      <dgm:spPr/>
      <dgm:t>
        <a:bodyPr/>
        <a:lstStyle/>
        <a:p>
          <a:endParaRPr lang="fr-FR"/>
        </a:p>
      </dgm:t>
    </dgm:pt>
  </dgm:ptLst>
  <dgm:cxnLst>
    <dgm:cxn modelId="{5510D495-13ED-4A2A-945B-935C3D97F50C}" type="presOf" srcId="{DB6D0109-A8E5-4DBF-81FC-3FA95D2F457E}" destId="{3877AB7C-5469-4331-8350-60F9E71E6AAB}" srcOrd="0" destOrd="0" presId="urn:microsoft.com/office/officeart/2005/8/layout/hList6"/>
    <dgm:cxn modelId="{A0847266-68B3-45AE-A823-86A8F53710BE}" type="presOf" srcId="{826FE4D0-DB57-44ED-AE63-2D45C5DF3924}" destId="{9B55439D-E8B3-46A4-83DC-D3B333C9B1DD}" srcOrd="0" destOrd="0" presId="urn:microsoft.com/office/officeart/2005/8/layout/hList6"/>
    <dgm:cxn modelId="{7D554D73-272D-4E70-9CF6-8EF898E797A2}" srcId="{53D5D23E-EBFF-463B-AFF5-D666C6C6BF32}" destId="{826FE4D0-DB57-44ED-AE63-2D45C5DF3924}" srcOrd="0" destOrd="0" parTransId="{E198C6B9-0589-4DB4-8876-0829DAB1812A}" sibTransId="{12F587D2-D5F2-41D6-B667-D7F5AC57D192}"/>
    <dgm:cxn modelId="{0300E175-BFC3-4275-B376-BBD816F359EB}" srcId="{53D5D23E-EBFF-463B-AFF5-D666C6C6BF32}" destId="{5011EFE9-B4F6-424F-8404-4B84643C66C7}" srcOrd="2" destOrd="0" parTransId="{EB8BE904-054B-48F7-B463-572AEEC3E43D}" sibTransId="{2C80104C-CDF2-4B7E-9B51-88D3BF3A5C72}"/>
    <dgm:cxn modelId="{63BD7F02-0472-45CB-9BEF-3DDE3F83DED2}" type="presOf" srcId="{53D5D23E-EBFF-463B-AFF5-D666C6C6BF32}" destId="{C57B8B67-E752-41E4-A2C4-BD7201F15522}" srcOrd="0" destOrd="0" presId="urn:microsoft.com/office/officeart/2005/8/layout/hList6"/>
    <dgm:cxn modelId="{4B31B30A-1B6E-4C04-A3A1-02F396090A2C}" type="presOf" srcId="{5011EFE9-B4F6-424F-8404-4B84643C66C7}" destId="{EF020901-D053-4D6E-BD6C-CD5D2AC9A773}" srcOrd="0" destOrd="0" presId="urn:microsoft.com/office/officeart/2005/8/layout/hList6"/>
    <dgm:cxn modelId="{68E3766F-EB4B-480F-B8A6-7BB1139A416D}" srcId="{53D5D23E-EBFF-463B-AFF5-D666C6C6BF32}" destId="{DB6D0109-A8E5-4DBF-81FC-3FA95D2F457E}" srcOrd="1" destOrd="0" parTransId="{C3409924-3D70-49F7-A000-F0696352AAD2}" sibTransId="{220CCFC7-1FD3-4F60-9063-DF48B0145A00}"/>
    <dgm:cxn modelId="{6CAB6B35-085D-48B3-B1A0-DD34D25E2960}" type="presParOf" srcId="{C57B8B67-E752-41E4-A2C4-BD7201F15522}" destId="{9B55439D-E8B3-46A4-83DC-D3B333C9B1DD}" srcOrd="0" destOrd="0" presId="urn:microsoft.com/office/officeart/2005/8/layout/hList6"/>
    <dgm:cxn modelId="{A19018F2-48AD-448D-B667-646368823E9F}" type="presParOf" srcId="{C57B8B67-E752-41E4-A2C4-BD7201F15522}" destId="{BA427C49-0463-42BF-A525-29965E459695}" srcOrd="1" destOrd="0" presId="urn:microsoft.com/office/officeart/2005/8/layout/hList6"/>
    <dgm:cxn modelId="{8834F167-1437-4536-A227-82C79B06B4C1}" type="presParOf" srcId="{C57B8B67-E752-41E4-A2C4-BD7201F15522}" destId="{3877AB7C-5469-4331-8350-60F9E71E6AAB}" srcOrd="2" destOrd="0" presId="urn:microsoft.com/office/officeart/2005/8/layout/hList6"/>
    <dgm:cxn modelId="{677FFA1E-14D5-46B5-8B46-9665F0282819}" type="presParOf" srcId="{C57B8B67-E752-41E4-A2C4-BD7201F15522}" destId="{56B57366-8B54-4AD8-B539-78F9295994CB}" srcOrd="3" destOrd="0" presId="urn:microsoft.com/office/officeart/2005/8/layout/hList6"/>
    <dgm:cxn modelId="{4CCAE2F2-29E8-4B00-A71E-D29E328CD922}" type="presParOf" srcId="{C57B8B67-E752-41E4-A2C4-BD7201F15522}" destId="{EF020901-D053-4D6E-BD6C-CD5D2AC9A77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10F937-4E6D-4B24-A5A4-2C00A586166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fr-FR"/>
        </a:p>
      </dgm:t>
    </dgm:pt>
    <dgm:pt modelId="{64DBC12A-7776-4B98-A38E-6B02989EE8A9}">
      <dgm:prSet/>
      <dgm:spPr/>
      <dgm:t>
        <a:bodyPr/>
        <a:lstStyle/>
        <a:p>
          <a:pPr rtl="0"/>
          <a:r>
            <a:rPr lang="fr-FR" b="1" smtClean="0"/>
            <a:t>IMMEDIATES:</a:t>
          </a:r>
          <a:endParaRPr lang="fr-FR"/>
        </a:p>
      </dgm:t>
    </dgm:pt>
    <dgm:pt modelId="{372A3DC5-F67A-4A02-81E2-2B3FC164B19C}" type="parTrans" cxnId="{D5C06504-9F51-4DF5-BBDE-958754645AF4}">
      <dgm:prSet/>
      <dgm:spPr/>
      <dgm:t>
        <a:bodyPr/>
        <a:lstStyle/>
        <a:p>
          <a:endParaRPr lang="fr-FR"/>
        </a:p>
      </dgm:t>
    </dgm:pt>
    <dgm:pt modelId="{AB02D4DB-F746-4E36-B14C-0063C0BF58C2}" type="sibTrans" cxnId="{D5C06504-9F51-4DF5-BBDE-958754645AF4}">
      <dgm:prSet/>
      <dgm:spPr/>
      <dgm:t>
        <a:bodyPr/>
        <a:lstStyle/>
        <a:p>
          <a:endParaRPr lang="fr-FR"/>
        </a:p>
      </dgm:t>
    </dgm:pt>
    <dgm:pt modelId="{50BB9909-056F-4B89-9080-284E01C65D00}">
      <dgm:prSet/>
      <dgm:spPr/>
      <dgm:t>
        <a:bodyPr/>
        <a:lstStyle/>
        <a:p>
          <a:pPr rtl="0"/>
          <a:r>
            <a:rPr lang="fr-FR" b="0" smtClean="0"/>
            <a:t>Cicatrices      </a:t>
          </a:r>
          <a:r>
            <a:rPr lang="fr-FR" b="0" i="1" smtClean="0"/>
            <a:t>Arnica 9CH /Staphysagria/ Ledum Palustre</a:t>
          </a:r>
          <a:endParaRPr lang="fr-FR"/>
        </a:p>
      </dgm:t>
    </dgm:pt>
    <dgm:pt modelId="{A8971026-D797-4743-9792-73306BF96C3F}" type="parTrans" cxnId="{B1090954-DA4C-4384-B6D5-02C69A1E3D3E}">
      <dgm:prSet/>
      <dgm:spPr/>
      <dgm:t>
        <a:bodyPr/>
        <a:lstStyle/>
        <a:p>
          <a:endParaRPr lang="fr-FR"/>
        </a:p>
      </dgm:t>
    </dgm:pt>
    <dgm:pt modelId="{ABF8E791-12BA-4F57-9247-B5B7D3BE7384}" type="sibTrans" cxnId="{B1090954-DA4C-4384-B6D5-02C69A1E3D3E}">
      <dgm:prSet/>
      <dgm:spPr/>
      <dgm:t>
        <a:bodyPr/>
        <a:lstStyle/>
        <a:p>
          <a:endParaRPr lang="fr-FR"/>
        </a:p>
      </dgm:t>
    </dgm:pt>
    <dgm:pt modelId="{598E3B2E-C5CB-4B66-9AD7-0BE7C1930410}">
      <dgm:prSet/>
      <dgm:spPr/>
      <dgm:t>
        <a:bodyPr/>
        <a:lstStyle/>
        <a:p>
          <a:pPr rtl="0"/>
          <a:r>
            <a:rPr lang="fr-FR" b="0" dirty="0" smtClean="0"/>
            <a:t>Œdème vulvaire, hémorroïdes       </a:t>
          </a:r>
          <a:r>
            <a:rPr lang="fr-FR" b="0" i="1" dirty="0" smtClean="0"/>
            <a:t>Bellis Perennis/Apis </a:t>
          </a:r>
          <a:r>
            <a:rPr lang="fr-FR" b="0" i="1" dirty="0" err="1" smtClean="0"/>
            <a:t>mellifica</a:t>
          </a:r>
          <a:r>
            <a:rPr lang="fr-FR" b="0" i="1" dirty="0" smtClean="0"/>
            <a:t> 9CH</a:t>
          </a:r>
          <a:endParaRPr lang="fr-FR" dirty="0"/>
        </a:p>
      </dgm:t>
    </dgm:pt>
    <dgm:pt modelId="{0508137B-359D-479B-8292-0E840053794B}" type="parTrans" cxnId="{A74383BA-6841-4E51-AB39-C03CBF620219}">
      <dgm:prSet/>
      <dgm:spPr/>
      <dgm:t>
        <a:bodyPr/>
        <a:lstStyle/>
        <a:p>
          <a:endParaRPr lang="fr-FR"/>
        </a:p>
      </dgm:t>
    </dgm:pt>
    <dgm:pt modelId="{2A1346EC-968D-447D-812E-7AC2D45C41C7}" type="sibTrans" cxnId="{A74383BA-6841-4E51-AB39-C03CBF620219}">
      <dgm:prSet/>
      <dgm:spPr/>
      <dgm:t>
        <a:bodyPr/>
        <a:lstStyle/>
        <a:p>
          <a:endParaRPr lang="fr-FR"/>
        </a:p>
      </dgm:t>
    </dgm:pt>
    <dgm:pt modelId="{4B0A7083-6D02-45FC-A2CD-05CD791BF118}">
      <dgm:prSet/>
      <dgm:spPr/>
      <dgm:t>
        <a:bodyPr/>
        <a:lstStyle/>
        <a:p>
          <a:pPr rtl="0"/>
          <a:r>
            <a:rPr lang="fr-FR" b="0" smtClean="0"/>
            <a:t>Rougeur de la cicatrice                    </a:t>
          </a:r>
          <a:r>
            <a:rPr lang="fr-FR" b="0" i="1" smtClean="0"/>
            <a:t>Belladonna 9CH</a:t>
          </a:r>
          <a:endParaRPr lang="fr-FR"/>
        </a:p>
      </dgm:t>
    </dgm:pt>
    <dgm:pt modelId="{62D7721A-CD5C-4C80-B1F3-21E2F125EA9B}" type="parTrans" cxnId="{7F9C3273-F24D-4017-A754-CCF118AD1CB4}">
      <dgm:prSet/>
      <dgm:spPr/>
      <dgm:t>
        <a:bodyPr/>
        <a:lstStyle/>
        <a:p>
          <a:endParaRPr lang="fr-FR"/>
        </a:p>
      </dgm:t>
    </dgm:pt>
    <dgm:pt modelId="{11365E63-6AD8-481C-8CF6-EBBB9ADE1E0C}" type="sibTrans" cxnId="{7F9C3273-F24D-4017-A754-CCF118AD1CB4}">
      <dgm:prSet/>
      <dgm:spPr/>
      <dgm:t>
        <a:bodyPr/>
        <a:lstStyle/>
        <a:p>
          <a:endParaRPr lang="fr-FR"/>
        </a:p>
      </dgm:t>
    </dgm:pt>
    <dgm:pt modelId="{1C0C624F-A094-4339-A7A4-F823B04F1571}">
      <dgm:prSet/>
      <dgm:spPr/>
      <dgm:t>
        <a:bodyPr/>
        <a:lstStyle/>
        <a:p>
          <a:pPr rtl="0"/>
          <a:r>
            <a:rPr lang="fr-FR" b="1" smtClean="0"/>
            <a:t>A COURT TERME:</a:t>
          </a:r>
          <a:endParaRPr lang="fr-FR"/>
        </a:p>
      </dgm:t>
    </dgm:pt>
    <dgm:pt modelId="{79D7731A-5C65-4C51-BDD1-6C0B8963D6E7}" type="parTrans" cxnId="{7C4AC7B0-1453-49B4-AC0D-AA0043EFE522}">
      <dgm:prSet/>
      <dgm:spPr/>
      <dgm:t>
        <a:bodyPr/>
        <a:lstStyle/>
        <a:p>
          <a:endParaRPr lang="fr-FR"/>
        </a:p>
      </dgm:t>
    </dgm:pt>
    <dgm:pt modelId="{5C8E7762-9149-4CA3-AF15-20F63153E0D0}" type="sibTrans" cxnId="{7C4AC7B0-1453-49B4-AC0D-AA0043EFE522}">
      <dgm:prSet/>
      <dgm:spPr/>
      <dgm:t>
        <a:bodyPr/>
        <a:lstStyle/>
        <a:p>
          <a:endParaRPr lang="fr-FR"/>
        </a:p>
      </dgm:t>
    </dgm:pt>
    <dgm:pt modelId="{CF17F08C-AF07-43B5-BC2A-D8738404021A}">
      <dgm:prSet/>
      <dgm:spPr/>
      <dgm:t>
        <a:bodyPr/>
        <a:lstStyle/>
        <a:p>
          <a:pPr rtl="0"/>
          <a:r>
            <a:rPr lang="fr-FR" b="0" smtClean="0"/>
            <a:t>Mauvaise cicatrisation                    </a:t>
          </a:r>
          <a:r>
            <a:rPr lang="fr-FR" b="0" i="1" smtClean="0"/>
            <a:t>Pyrogenium 9CH</a:t>
          </a:r>
          <a:endParaRPr lang="fr-FR"/>
        </a:p>
      </dgm:t>
    </dgm:pt>
    <dgm:pt modelId="{ECFD25F6-C17C-4BBA-990A-2D95D20D411E}" type="parTrans" cxnId="{C2A47CC8-A361-4BB9-B41D-26650C46CD00}">
      <dgm:prSet/>
      <dgm:spPr/>
      <dgm:t>
        <a:bodyPr/>
        <a:lstStyle/>
        <a:p>
          <a:endParaRPr lang="fr-FR"/>
        </a:p>
      </dgm:t>
    </dgm:pt>
    <dgm:pt modelId="{983350F7-B5CC-4A83-AE46-24F618E5A161}" type="sibTrans" cxnId="{C2A47CC8-A361-4BB9-B41D-26650C46CD00}">
      <dgm:prSet/>
      <dgm:spPr/>
      <dgm:t>
        <a:bodyPr/>
        <a:lstStyle/>
        <a:p>
          <a:endParaRPr lang="fr-FR"/>
        </a:p>
      </dgm:t>
    </dgm:pt>
    <dgm:pt modelId="{6C28F97C-ADA0-4861-AB3D-226341F18746}">
      <dgm:prSet/>
      <dgm:spPr/>
      <dgm:t>
        <a:bodyPr/>
        <a:lstStyle/>
        <a:p>
          <a:pPr rtl="0"/>
          <a:r>
            <a:rPr lang="fr-FR" b="0" i="1" smtClean="0"/>
            <a:t>Reprise des rapports sexuels          Gelsemium</a:t>
          </a:r>
          <a:endParaRPr lang="fr-FR"/>
        </a:p>
      </dgm:t>
    </dgm:pt>
    <dgm:pt modelId="{B0824427-883E-4DC4-AE98-EAF7E30E0E31}" type="parTrans" cxnId="{01D982E9-F01E-48BF-9473-A031E835655D}">
      <dgm:prSet/>
      <dgm:spPr/>
      <dgm:t>
        <a:bodyPr/>
        <a:lstStyle/>
        <a:p>
          <a:endParaRPr lang="fr-FR"/>
        </a:p>
      </dgm:t>
    </dgm:pt>
    <dgm:pt modelId="{2CE86F5E-D1F2-491F-8B13-84710E962BB9}" type="sibTrans" cxnId="{01D982E9-F01E-48BF-9473-A031E835655D}">
      <dgm:prSet/>
      <dgm:spPr/>
      <dgm:t>
        <a:bodyPr/>
        <a:lstStyle/>
        <a:p>
          <a:endParaRPr lang="fr-FR"/>
        </a:p>
      </dgm:t>
    </dgm:pt>
    <dgm:pt modelId="{FFC21374-5CB3-4D23-A7A3-CF28CF77C314}">
      <dgm:prSet/>
      <dgm:spPr/>
      <dgm:t>
        <a:bodyPr/>
        <a:lstStyle/>
        <a:p>
          <a:pPr rtl="0"/>
          <a:r>
            <a:rPr lang="fr-FR" b="1" i="1" smtClean="0"/>
            <a:t>A LONG TERME:</a:t>
          </a:r>
          <a:endParaRPr lang="fr-FR"/>
        </a:p>
      </dgm:t>
    </dgm:pt>
    <dgm:pt modelId="{9BD901F7-7239-469A-96B8-CF20AFD8DDFB}" type="parTrans" cxnId="{146D5341-9AD7-42A1-9663-9419C33EC459}">
      <dgm:prSet/>
      <dgm:spPr/>
      <dgm:t>
        <a:bodyPr/>
        <a:lstStyle/>
        <a:p>
          <a:endParaRPr lang="fr-FR"/>
        </a:p>
      </dgm:t>
    </dgm:pt>
    <dgm:pt modelId="{BCCED362-780D-43EF-AF70-33CC0CB2E213}" type="sibTrans" cxnId="{146D5341-9AD7-42A1-9663-9419C33EC459}">
      <dgm:prSet/>
      <dgm:spPr/>
      <dgm:t>
        <a:bodyPr/>
        <a:lstStyle/>
        <a:p>
          <a:endParaRPr lang="fr-FR"/>
        </a:p>
      </dgm:t>
    </dgm:pt>
    <dgm:pt modelId="{7D1A7B26-CF51-476A-9686-7A82348BE93C}">
      <dgm:prSet/>
      <dgm:spPr/>
      <dgm:t>
        <a:bodyPr/>
        <a:lstStyle/>
        <a:p>
          <a:pPr rtl="0"/>
          <a:r>
            <a:rPr lang="fr-FR" b="0" smtClean="0"/>
            <a:t>Douleur dans la vie quotidienne           </a:t>
          </a:r>
          <a:r>
            <a:rPr lang="fr-FR" b="0" i="1" smtClean="0"/>
            <a:t>Gelsemium</a:t>
          </a:r>
          <a:endParaRPr lang="fr-FR"/>
        </a:p>
      </dgm:t>
    </dgm:pt>
    <dgm:pt modelId="{33334E8C-347F-4773-BE53-2104A600697C}" type="parTrans" cxnId="{86EB1F05-F5E1-49E8-A6E7-0BD64B3A316A}">
      <dgm:prSet/>
      <dgm:spPr/>
      <dgm:t>
        <a:bodyPr/>
        <a:lstStyle/>
        <a:p>
          <a:endParaRPr lang="fr-FR"/>
        </a:p>
      </dgm:t>
    </dgm:pt>
    <dgm:pt modelId="{0B0BC7B4-7051-4B18-85B0-5F89BAFAFBAA}" type="sibTrans" cxnId="{86EB1F05-F5E1-49E8-A6E7-0BD64B3A316A}">
      <dgm:prSet/>
      <dgm:spPr/>
      <dgm:t>
        <a:bodyPr/>
        <a:lstStyle/>
        <a:p>
          <a:endParaRPr lang="fr-FR"/>
        </a:p>
      </dgm:t>
    </dgm:pt>
    <dgm:pt modelId="{A0142FE3-20D8-45C9-8E22-2CD2A93BA058}">
      <dgm:prSet/>
      <dgm:spPr/>
      <dgm:t>
        <a:bodyPr/>
        <a:lstStyle/>
        <a:p>
          <a:pPr rtl="0"/>
          <a:r>
            <a:rPr lang="fr-FR" b="0" smtClean="0"/>
            <a:t>Douleur aux rapports sexuels                 </a:t>
          </a:r>
          <a:r>
            <a:rPr lang="fr-FR" b="0" i="1" smtClean="0"/>
            <a:t>Hamamélis</a:t>
          </a:r>
          <a:endParaRPr lang="fr-FR"/>
        </a:p>
      </dgm:t>
    </dgm:pt>
    <dgm:pt modelId="{F3BA5A28-F320-47D4-88A3-03A82E9F8529}" type="parTrans" cxnId="{319DE1B1-A510-4795-8672-A114B3F743CC}">
      <dgm:prSet/>
      <dgm:spPr/>
      <dgm:t>
        <a:bodyPr/>
        <a:lstStyle/>
        <a:p>
          <a:endParaRPr lang="fr-FR"/>
        </a:p>
      </dgm:t>
    </dgm:pt>
    <dgm:pt modelId="{4A72A00C-6EB6-466B-8296-9BD52729D076}" type="sibTrans" cxnId="{319DE1B1-A510-4795-8672-A114B3F743CC}">
      <dgm:prSet/>
      <dgm:spPr/>
      <dgm:t>
        <a:bodyPr/>
        <a:lstStyle/>
        <a:p>
          <a:endParaRPr lang="fr-FR"/>
        </a:p>
      </dgm:t>
    </dgm:pt>
    <dgm:pt modelId="{A4F2BBB0-5271-4D49-9A5C-E14735CCCF1B}">
      <dgm:prSet/>
      <dgm:spPr/>
      <dgm:t>
        <a:bodyPr/>
        <a:lstStyle/>
        <a:p>
          <a:pPr rtl="0"/>
          <a:r>
            <a:rPr lang="fr-FR" b="0" dirty="0" smtClean="0"/>
            <a:t>Vaginisme                                                </a:t>
          </a:r>
          <a:r>
            <a:rPr lang="fr-FR" b="0" i="1" dirty="0" smtClean="0"/>
            <a:t>Ignatia</a:t>
          </a:r>
          <a:endParaRPr lang="fr-FR" dirty="0"/>
        </a:p>
      </dgm:t>
    </dgm:pt>
    <dgm:pt modelId="{005C3F59-0472-4B21-9399-57A464D2BA77}" type="parTrans" cxnId="{A9A837F1-87D2-4989-8BA1-D4EB247FE6C9}">
      <dgm:prSet/>
      <dgm:spPr/>
      <dgm:t>
        <a:bodyPr/>
        <a:lstStyle/>
        <a:p>
          <a:endParaRPr lang="fr-FR"/>
        </a:p>
      </dgm:t>
    </dgm:pt>
    <dgm:pt modelId="{E19919FD-5014-447F-9B0D-2DFABF2373E2}" type="sibTrans" cxnId="{A9A837F1-87D2-4989-8BA1-D4EB247FE6C9}">
      <dgm:prSet/>
      <dgm:spPr/>
      <dgm:t>
        <a:bodyPr/>
        <a:lstStyle/>
        <a:p>
          <a:endParaRPr lang="fr-FR"/>
        </a:p>
      </dgm:t>
    </dgm:pt>
    <dgm:pt modelId="{3D678973-C82E-402E-B981-074ED5BF761E}">
      <dgm:prSet/>
      <dgm:spPr/>
      <dgm:t>
        <a:bodyPr/>
        <a:lstStyle/>
        <a:p>
          <a:pPr rtl="0"/>
          <a:endParaRPr lang="fr-FR"/>
        </a:p>
      </dgm:t>
    </dgm:pt>
    <dgm:pt modelId="{71D55F4B-3EFC-466F-A578-F10296C41DF6}" type="parTrans" cxnId="{DE081C97-F458-405A-9F0A-4ECFCE913AD3}">
      <dgm:prSet/>
      <dgm:spPr/>
      <dgm:t>
        <a:bodyPr/>
        <a:lstStyle/>
        <a:p>
          <a:endParaRPr lang="fr-FR"/>
        </a:p>
      </dgm:t>
    </dgm:pt>
    <dgm:pt modelId="{655D922D-FF71-45A5-8FA3-65E98B6D03AA}" type="sibTrans" cxnId="{DE081C97-F458-405A-9F0A-4ECFCE913AD3}">
      <dgm:prSet/>
      <dgm:spPr/>
      <dgm:t>
        <a:bodyPr/>
        <a:lstStyle/>
        <a:p>
          <a:endParaRPr lang="fr-FR"/>
        </a:p>
      </dgm:t>
    </dgm:pt>
    <dgm:pt modelId="{026ED7A3-7D82-4D03-A5F1-DA5575E41DCB}" type="pres">
      <dgm:prSet presAssocID="{A310F937-4E6D-4B24-A5A4-2C00A586166F}" presName="vert0" presStyleCnt="0">
        <dgm:presLayoutVars>
          <dgm:dir/>
          <dgm:animOne val="branch"/>
          <dgm:animLvl val="lvl"/>
        </dgm:presLayoutVars>
      </dgm:prSet>
      <dgm:spPr/>
      <dgm:t>
        <a:bodyPr/>
        <a:lstStyle/>
        <a:p>
          <a:endParaRPr lang="fr-FR"/>
        </a:p>
      </dgm:t>
    </dgm:pt>
    <dgm:pt modelId="{1A52F4F2-8B83-4914-BC2A-7C6A0219D2B5}" type="pres">
      <dgm:prSet presAssocID="{64DBC12A-7776-4B98-A38E-6B02989EE8A9}" presName="thickLine" presStyleLbl="alignNode1" presStyleIdx="0" presStyleCnt="12"/>
      <dgm:spPr/>
    </dgm:pt>
    <dgm:pt modelId="{927FADBE-A777-448F-BE17-C5730BA99036}" type="pres">
      <dgm:prSet presAssocID="{64DBC12A-7776-4B98-A38E-6B02989EE8A9}" presName="horz1" presStyleCnt="0"/>
      <dgm:spPr/>
    </dgm:pt>
    <dgm:pt modelId="{E1BF49A3-DEBB-4B79-9B27-E8C24377C9A2}" type="pres">
      <dgm:prSet presAssocID="{64DBC12A-7776-4B98-A38E-6B02989EE8A9}" presName="tx1" presStyleLbl="revTx" presStyleIdx="0" presStyleCnt="12"/>
      <dgm:spPr/>
      <dgm:t>
        <a:bodyPr/>
        <a:lstStyle/>
        <a:p>
          <a:endParaRPr lang="fr-FR"/>
        </a:p>
      </dgm:t>
    </dgm:pt>
    <dgm:pt modelId="{2B1977EB-D416-40DB-B672-992057E1699F}" type="pres">
      <dgm:prSet presAssocID="{64DBC12A-7776-4B98-A38E-6B02989EE8A9}" presName="vert1" presStyleCnt="0"/>
      <dgm:spPr/>
    </dgm:pt>
    <dgm:pt modelId="{0F8065DB-A768-4C2A-84B5-BAE503118932}" type="pres">
      <dgm:prSet presAssocID="{50BB9909-056F-4B89-9080-284E01C65D00}" presName="thickLine" presStyleLbl="alignNode1" presStyleIdx="1" presStyleCnt="12"/>
      <dgm:spPr/>
    </dgm:pt>
    <dgm:pt modelId="{9121275B-2D6A-475D-8B32-119D8EB8EFF6}" type="pres">
      <dgm:prSet presAssocID="{50BB9909-056F-4B89-9080-284E01C65D00}" presName="horz1" presStyleCnt="0"/>
      <dgm:spPr/>
    </dgm:pt>
    <dgm:pt modelId="{F0583DD4-0D29-4425-B756-77499366C10F}" type="pres">
      <dgm:prSet presAssocID="{50BB9909-056F-4B89-9080-284E01C65D00}" presName="tx1" presStyleLbl="revTx" presStyleIdx="1" presStyleCnt="12"/>
      <dgm:spPr/>
      <dgm:t>
        <a:bodyPr/>
        <a:lstStyle/>
        <a:p>
          <a:endParaRPr lang="fr-FR"/>
        </a:p>
      </dgm:t>
    </dgm:pt>
    <dgm:pt modelId="{8376A8EB-2660-4B24-8EA2-190C25ADB418}" type="pres">
      <dgm:prSet presAssocID="{50BB9909-056F-4B89-9080-284E01C65D00}" presName="vert1" presStyleCnt="0"/>
      <dgm:spPr/>
    </dgm:pt>
    <dgm:pt modelId="{14FC01EA-9283-4C12-9106-6AEC4252D1D7}" type="pres">
      <dgm:prSet presAssocID="{598E3B2E-C5CB-4B66-9AD7-0BE7C1930410}" presName="thickLine" presStyleLbl="alignNode1" presStyleIdx="2" presStyleCnt="12"/>
      <dgm:spPr/>
    </dgm:pt>
    <dgm:pt modelId="{A8DFEEA6-DC00-4308-A001-438146A4833E}" type="pres">
      <dgm:prSet presAssocID="{598E3B2E-C5CB-4B66-9AD7-0BE7C1930410}" presName="horz1" presStyleCnt="0"/>
      <dgm:spPr/>
    </dgm:pt>
    <dgm:pt modelId="{510A71DF-1A14-41C3-A1CB-F81FE1D25B71}" type="pres">
      <dgm:prSet presAssocID="{598E3B2E-C5CB-4B66-9AD7-0BE7C1930410}" presName="tx1" presStyleLbl="revTx" presStyleIdx="2" presStyleCnt="12"/>
      <dgm:spPr/>
      <dgm:t>
        <a:bodyPr/>
        <a:lstStyle/>
        <a:p>
          <a:endParaRPr lang="fr-FR"/>
        </a:p>
      </dgm:t>
    </dgm:pt>
    <dgm:pt modelId="{E3380DC4-A1DA-411E-BDE0-D70AE67F5E65}" type="pres">
      <dgm:prSet presAssocID="{598E3B2E-C5CB-4B66-9AD7-0BE7C1930410}" presName="vert1" presStyleCnt="0"/>
      <dgm:spPr/>
    </dgm:pt>
    <dgm:pt modelId="{15397511-C740-42F7-B998-B18C35B41D21}" type="pres">
      <dgm:prSet presAssocID="{4B0A7083-6D02-45FC-A2CD-05CD791BF118}" presName="thickLine" presStyleLbl="alignNode1" presStyleIdx="3" presStyleCnt="12"/>
      <dgm:spPr/>
    </dgm:pt>
    <dgm:pt modelId="{18E6742C-33D7-485B-8548-B8E9A63ED730}" type="pres">
      <dgm:prSet presAssocID="{4B0A7083-6D02-45FC-A2CD-05CD791BF118}" presName="horz1" presStyleCnt="0"/>
      <dgm:spPr/>
    </dgm:pt>
    <dgm:pt modelId="{ED24F626-D120-4C26-9A8E-C5129741B800}" type="pres">
      <dgm:prSet presAssocID="{4B0A7083-6D02-45FC-A2CD-05CD791BF118}" presName="tx1" presStyleLbl="revTx" presStyleIdx="3" presStyleCnt="12"/>
      <dgm:spPr/>
      <dgm:t>
        <a:bodyPr/>
        <a:lstStyle/>
        <a:p>
          <a:endParaRPr lang="fr-FR"/>
        </a:p>
      </dgm:t>
    </dgm:pt>
    <dgm:pt modelId="{2055D9D5-247D-4191-86C9-042C990941E1}" type="pres">
      <dgm:prSet presAssocID="{4B0A7083-6D02-45FC-A2CD-05CD791BF118}" presName="vert1" presStyleCnt="0"/>
      <dgm:spPr/>
    </dgm:pt>
    <dgm:pt modelId="{B98A51BD-9763-4B17-932F-8710AC620F6A}" type="pres">
      <dgm:prSet presAssocID="{1C0C624F-A094-4339-A7A4-F823B04F1571}" presName="thickLine" presStyleLbl="alignNode1" presStyleIdx="4" presStyleCnt="12"/>
      <dgm:spPr/>
    </dgm:pt>
    <dgm:pt modelId="{2E50F4EE-60B4-44F2-B6ED-71E8393E4664}" type="pres">
      <dgm:prSet presAssocID="{1C0C624F-A094-4339-A7A4-F823B04F1571}" presName="horz1" presStyleCnt="0"/>
      <dgm:spPr/>
    </dgm:pt>
    <dgm:pt modelId="{8521E956-2779-423C-8EEE-B6C103426308}" type="pres">
      <dgm:prSet presAssocID="{1C0C624F-A094-4339-A7A4-F823B04F1571}" presName="tx1" presStyleLbl="revTx" presStyleIdx="4" presStyleCnt="12"/>
      <dgm:spPr/>
      <dgm:t>
        <a:bodyPr/>
        <a:lstStyle/>
        <a:p>
          <a:endParaRPr lang="fr-FR"/>
        </a:p>
      </dgm:t>
    </dgm:pt>
    <dgm:pt modelId="{B2431A5E-0C88-4752-888C-0C4609471CB3}" type="pres">
      <dgm:prSet presAssocID="{1C0C624F-A094-4339-A7A4-F823B04F1571}" presName="vert1" presStyleCnt="0"/>
      <dgm:spPr/>
    </dgm:pt>
    <dgm:pt modelId="{5835DAD3-9E7B-4970-BC42-12A4928732B0}" type="pres">
      <dgm:prSet presAssocID="{CF17F08C-AF07-43B5-BC2A-D8738404021A}" presName="thickLine" presStyleLbl="alignNode1" presStyleIdx="5" presStyleCnt="12"/>
      <dgm:spPr/>
    </dgm:pt>
    <dgm:pt modelId="{ACD04FB4-D4CD-43F1-B513-58A657AE1E69}" type="pres">
      <dgm:prSet presAssocID="{CF17F08C-AF07-43B5-BC2A-D8738404021A}" presName="horz1" presStyleCnt="0"/>
      <dgm:spPr/>
    </dgm:pt>
    <dgm:pt modelId="{C2F1CAA7-F508-46CB-AA7B-2AD45482CD74}" type="pres">
      <dgm:prSet presAssocID="{CF17F08C-AF07-43B5-BC2A-D8738404021A}" presName="tx1" presStyleLbl="revTx" presStyleIdx="5" presStyleCnt="12"/>
      <dgm:spPr/>
      <dgm:t>
        <a:bodyPr/>
        <a:lstStyle/>
        <a:p>
          <a:endParaRPr lang="fr-FR"/>
        </a:p>
      </dgm:t>
    </dgm:pt>
    <dgm:pt modelId="{0026F0DF-2452-4D84-8A16-C8A54D4EDF75}" type="pres">
      <dgm:prSet presAssocID="{CF17F08C-AF07-43B5-BC2A-D8738404021A}" presName="vert1" presStyleCnt="0"/>
      <dgm:spPr/>
    </dgm:pt>
    <dgm:pt modelId="{36F9DA5D-8DAE-41A5-8960-504F83CF999A}" type="pres">
      <dgm:prSet presAssocID="{6C28F97C-ADA0-4861-AB3D-226341F18746}" presName="thickLine" presStyleLbl="alignNode1" presStyleIdx="6" presStyleCnt="12"/>
      <dgm:spPr/>
    </dgm:pt>
    <dgm:pt modelId="{C356DFC2-8763-4E26-B18D-511D2BE09BE3}" type="pres">
      <dgm:prSet presAssocID="{6C28F97C-ADA0-4861-AB3D-226341F18746}" presName="horz1" presStyleCnt="0"/>
      <dgm:spPr/>
    </dgm:pt>
    <dgm:pt modelId="{141399B9-AE85-4A3D-B4B5-4B1777BF2F62}" type="pres">
      <dgm:prSet presAssocID="{6C28F97C-ADA0-4861-AB3D-226341F18746}" presName="tx1" presStyleLbl="revTx" presStyleIdx="6" presStyleCnt="12"/>
      <dgm:spPr/>
      <dgm:t>
        <a:bodyPr/>
        <a:lstStyle/>
        <a:p>
          <a:endParaRPr lang="fr-FR"/>
        </a:p>
      </dgm:t>
    </dgm:pt>
    <dgm:pt modelId="{1E7B4773-91AA-42A1-9F6F-DEA7BE290016}" type="pres">
      <dgm:prSet presAssocID="{6C28F97C-ADA0-4861-AB3D-226341F18746}" presName="vert1" presStyleCnt="0"/>
      <dgm:spPr/>
    </dgm:pt>
    <dgm:pt modelId="{F01EB569-F4AE-48AA-8EA2-9C22DDC33AB6}" type="pres">
      <dgm:prSet presAssocID="{FFC21374-5CB3-4D23-A7A3-CF28CF77C314}" presName="thickLine" presStyleLbl="alignNode1" presStyleIdx="7" presStyleCnt="12"/>
      <dgm:spPr/>
    </dgm:pt>
    <dgm:pt modelId="{F3F58031-B449-4884-AC22-96FA3AFD06C0}" type="pres">
      <dgm:prSet presAssocID="{FFC21374-5CB3-4D23-A7A3-CF28CF77C314}" presName="horz1" presStyleCnt="0"/>
      <dgm:spPr/>
    </dgm:pt>
    <dgm:pt modelId="{C304234D-4E73-4086-9EC3-57A0D17405E0}" type="pres">
      <dgm:prSet presAssocID="{FFC21374-5CB3-4D23-A7A3-CF28CF77C314}" presName="tx1" presStyleLbl="revTx" presStyleIdx="7" presStyleCnt="12"/>
      <dgm:spPr/>
      <dgm:t>
        <a:bodyPr/>
        <a:lstStyle/>
        <a:p>
          <a:endParaRPr lang="fr-FR"/>
        </a:p>
      </dgm:t>
    </dgm:pt>
    <dgm:pt modelId="{F4D149E5-8EA8-4399-86D2-FA3A9CFDF081}" type="pres">
      <dgm:prSet presAssocID="{FFC21374-5CB3-4D23-A7A3-CF28CF77C314}" presName="vert1" presStyleCnt="0"/>
      <dgm:spPr/>
    </dgm:pt>
    <dgm:pt modelId="{C532C7A5-BCB5-4EEB-A703-84131871DB22}" type="pres">
      <dgm:prSet presAssocID="{7D1A7B26-CF51-476A-9686-7A82348BE93C}" presName="thickLine" presStyleLbl="alignNode1" presStyleIdx="8" presStyleCnt="12"/>
      <dgm:spPr/>
    </dgm:pt>
    <dgm:pt modelId="{FA6BC86F-B724-4653-9849-518ED028B0FF}" type="pres">
      <dgm:prSet presAssocID="{7D1A7B26-CF51-476A-9686-7A82348BE93C}" presName="horz1" presStyleCnt="0"/>
      <dgm:spPr/>
    </dgm:pt>
    <dgm:pt modelId="{374D91E2-CDF8-4EBC-B7CA-AA92BFA405F5}" type="pres">
      <dgm:prSet presAssocID="{7D1A7B26-CF51-476A-9686-7A82348BE93C}" presName="tx1" presStyleLbl="revTx" presStyleIdx="8" presStyleCnt="12"/>
      <dgm:spPr/>
      <dgm:t>
        <a:bodyPr/>
        <a:lstStyle/>
        <a:p>
          <a:endParaRPr lang="fr-FR"/>
        </a:p>
      </dgm:t>
    </dgm:pt>
    <dgm:pt modelId="{C3F1CA3B-95B1-426B-9119-753C0016C9F6}" type="pres">
      <dgm:prSet presAssocID="{7D1A7B26-CF51-476A-9686-7A82348BE93C}" presName="vert1" presStyleCnt="0"/>
      <dgm:spPr/>
    </dgm:pt>
    <dgm:pt modelId="{B512AD1A-CF8D-4286-9E6B-5AA49791204D}" type="pres">
      <dgm:prSet presAssocID="{A0142FE3-20D8-45C9-8E22-2CD2A93BA058}" presName="thickLine" presStyleLbl="alignNode1" presStyleIdx="9" presStyleCnt="12"/>
      <dgm:spPr/>
    </dgm:pt>
    <dgm:pt modelId="{463B28EC-7AAF-415E-8ACE-544F36DF43BC}" type="pres">
      <dgm:prSet presAssocID="{A0142FE3-20D8-45C9-8E22-2CD2A93BA058}" presName="horz1" presStyleCnt="0"/>
      <dgm:spPr/>
    </dgm:pt>
    <dgm:pt modelId="{A48177E6-C22E-4349-9E34-BAB086AE4569}" type="pres">
      <dgm:prSet presAssocID="{A0142FE3-20D8-45C9-8E22-2CD2A93BA058}" presName="tx1" presStyleLbl="revTx" presStyleIdx="9" presStyleCnt="12"/>
      <dgm:spPr/>
      <dgm:t>
        <a:bodyPr/>
        <a:lstStyle/>
        <a:p>
          <a:endParaRPr lang="fr-FR"/>
        </a:p>
      </dgm:t>
    </dgm:pt>
    <dgm:pt modelId="{45A78F5C-8AB1-4FFF-86A8-9CB8C8B62893}" type="pres">
      <dgm:prSet presAssocID="{A0142FE3-20D8-45C9-8E22-2CD2A93BA058}" presName="vert1" presStyleCnt="0"/>
      <dgm:spPr/>
    </dgm:pt>
    <dgm:pt modelId="{0F89B4FC-AC0C-4166-91BD-76797CBA185E}" type="pres">
      <dgm:prSet presAssocID="{A4F2BBB0-5271-4D49-9A5C-E14735CCCF1B}" presName="thickLine" presStyleLbl="alignNode1" presStyleIdx="10" presStyleCnt="12"/>
      <dgm:spPr/>
    </dgm:pt>
    <dgm:pt modelId="{84A249AF-BDB1-4F29-814D-2BB626E585A3}" type="pres">
      <dgm:prSet presAssocID="{A4F2BBB0-5271-4D49-9A5C-E14735CCCF1B}" presName="horz1" presStyleCnt="0"/>
      <dgm:spPr/>
    </dgm:pt>
    <dgm:pt modelId="{DFC04FA6-A9AC-43AE-B4A1-64F671950C2C}" type="pres">
      <dgm:prSet presAssocID="{A4F2BBB0-5271-4D49-9A5C-E14735CCCF1B}" presName="tx1" presStyleLbl="revTx" presStyleIdx="10" presStyleCnt="12"/>
      <dgm:spPr/>
      <dgm:t>
        <a:bodyPr/>
        <a:lstStyle/>
        <a:p>
          <a:endParaRPr lang="fr-FR"/>
        </a:p>
      </dgm:t>
    </dgm:pt>
    <dgm:pt modelId="{14974B20-6426-44B4-A7E6-FA2C43A58ECF}" type="pres">
      <dgm:prSet presAssocID="{A4F2BBB0-5271-4D49-9A5C-E14735CCCF1B}" presName="vert1" presStyleCnt="0"/>
      <dgm:spPr/>
    </dgm:pt>
    <dgm:pt modelId="{33FD782D-CC4A-4F23-BF13-8C2B40D14E87}" type="pres">
      <dgm:prSet presAssocID="{3D678973-C82E-402E-B981-074ED5BF761E}" presName="thickLine" presStyleLbl="alignNode1" presStyleIdx="11" presStyleCnt="12"/>
      <dgm:spPr/>
    </dgm:pt>
    <dgm:pt modelId="{7CA3711A-5F70-43E0-B8AE-9B37156DBC82}" type="pres">
      <dgm:prSet presAssocID="{3D678973-C82E-402E-B981-074ED5BF761E}" presName="horz1" presStyleCnt="0"/>
      <dgm:spPr/>
    </dgm:pt>
    <dgm:pt modelId="{804B4A54-B23B-4CF7-949A-6072D05E62E9}" type="pres">
      <dgm:prSet presAssocID="{3D678973-C82E-402E-B981-074ED5BF761E}" presName="tx1" presStyleLbl="revTx" presStyleIdx="11" presStyleCnt="12"/>
      <dgm:spPr/>
      <dgm:t>
        <a:bodyPr/>
        <a:lstStyle/>
        <a:p>
          <a:endParaRPr lang="fr-FR"/>
        </a:p>
      </dgm:t>
    </dgm:pt>
    <dgm:pt modelId="{76C0D6A7-7B30-4AC2-9D20-B253DDFC62F3}" type="pres">
      <dgm:prSet presAssocID="{3D678973-C82E-402E-B981-074ED5BF761E}" presName="vert1" presStyleCnt="0"/>
      <dgm:spPr/>
    </dgm:pt>
  </dgm:ptLst>
  <dgm:cxnLst>
    <dgm:cxn modelId="{C2A47CC8-A361-4BB9-B41D-26650C46CD00}" srcId="{A310F937-4E6D-4B24-A5A4-2C00A586166F}" destId="{CF17F08C-AF07-43B5-BC2A-D8738404021A}" srcOrd="5" destOrd="0" parTransId="{ECFD25F6-C17C-4BBA-990A-2D95D20D411E}" sibTransId="{983350F7-B5CC-4A83-AE46-24F618E5A161}"/>
    <dgm:cxn modelId="{01D982E9-F01E-48BF-9473-A031E835655D}" srcId="{A310F937-4E6D-4B24-A5A4-2C00A586166F}" destId="{6C28F97C-ADA0-4861-AB3D-226341F18746}" srcOrd="6" destOrd="0" parTransId="{B0824427-883E-4DC4-AE98-EAF7E30E0E31}" sibTransId="{2CE86F5E-D1F2-491F-8B13-84710E962BB9}"/>
    <dgm:cxn modelId="{D988566F-FCE5-428F-9B07-C8A6A8DAF404}" type="presOf" srcId="{CF17F08C-AF07-43B5-BC2A-D8738404021A}" destId="{C2F1CAA7-F508-46CB-AA7B-2AD45482CD74}" srcOrd="0" destOrd="0" presId="urn:microsoft.com/office/officeart/2008/layout/LinedList"/>
    <dgm:cxn modelId="{27B4F61B-C925-4583-9FE2-9F0F073FFBBC}" type="presOf" srcId="{4B0A7083-6D02-45FC-A2CD-05CD791BF118}" destId="{ED24F626-D120-4C26-9A8E-C5129741B800}" srcOrd="0" destOrd="0" presId="urn:microsoft.com/office/officeart/2008/layout/LinedList"/>
    <dgm:cxn modelId="{8A9B1B47-46A2-4B4E-987F-B1109721426A}" type="presOf" srcId="{64DBC12A-7776-4B98-A38E-6B02989EE8A9}" destId="{E1BF49A3-DEBB-4B79-9B27-E8C24377C9A2}" srcOrd="0" destOrd="0" presId="urn:microsoft.com/office/officeart/2008/layout/LinedList"/>
    <dgm:cxn modelId="{BF73ABC3-1609-478E-93F3-0FD93433BF1F}" type="presOf" srcId="{A4F2BBB0-5271-4D49-9A5C-E14735CCCF1B}" destId="{DFC04FA6-A9AC-43AE-B4A1-64F671950C2C}" srcOrd="0" destOrd="0" presId="urn:microsoft.com/office/officeart/2008/layout/LinedList"/>
    <dgm:cxn modelId="{146D5341-9AD7-42A1-9663-9419C33EC459}" srcId="{A310F937-4E6D-4B24-A5A4-2C00A586166F}" destId="{FFC21374-5CB3-4D23-A7A3-CF28CF77C314}" srcOrd="7" destOrd="0" parTransId="{9BD901F7-7239-469A-96B8-CF20AFD8DDFB}" sibTransId="{BCCED362-780D-43EF-AF70-33CC0CB2E213}"/>
    <dgm:cxn modelId="{A74383BA-6841-4E51-AB39-C03CBF620219}" srcId="{A310F937-4E6D-4B24-A5A4-2C00A586166F}" destId="{598E3B2E-C5CB-4B66-9AD7-0BE7C1930410}" srcOrd="2" destOrd="0" parTransId="{0508137B-359D-479B-8292-0E840053794B}" sibTransId="{2A1346EC-968D-447D-812E-7AC2D45C41C7}"/>
    <dgm:cxn modelId="{319DE1B1-A510-4795-8672-A114B3F743CC}" srcId="{A310F937-4E6D-4B24-A5A4-2C00A586166F}" destId="{A0142FE3-20D8-45C9-8E22-2CD2A93BA058}" srcOrd="9" destOrd="0" parTransId="{F3BA5A28-F320-47D4-88A3-03A82E9F8529}" sibTransId="{4A72A00C-6EB6-466B-8296-9BD52729D076}"/>
    <dgm:cxn modelId="{B1090954-DA4C-4384-B6D5-02C69A1E3D3E}" srcId="{A310F937-4E6D-4B24-A5A4-2C00A586166F}" destId="{50BB9909-056F-4B89-9080-284E01C65D00}" srcOrd="1" destOrd="0" parTransId="{A8971026-D797-4743-9792-73306BF96C3F}" sibTransId="{ABF8E791-12BA-4F57-9247-B5B7D3BE7384}"/>
    <dgm:cxn modelId="{86EB1F05-F5E1-49E8-A6E7-0BD64B3A316A}" srcId="{A310F937-4E6D-4B24-A5A4-2C00A586166F}" destId="{7D1A7B26-CF51-476A-9686-7A82348BE93C}" srcOrd="8" destOrd="0" parTransId="{33334E8C-347F-4773-BE53-2104A600697C}" sibTransId="{0B0BC7B4-7051-4B18-85B0-5F89BAFAFBAA}"/>
    <dgm:cxn modelId="{D5C06504-9F51-4DF5-BBDE-958754645AF4}" srcId="{A310F937-4E6D-4B24-A5A4-2C00A586166F}" destId="{64DBC12A-7776-4B98-A38E-6B02989EE8A9}" srcOrd="0" destOrd="0" parTransId="{372A3DC5-F67A-4A02-81E2-2B3FC164B19C}" sibTransId="{AB02D4DB-F746-4E36-B14C-0063C0BF58C2}"/>
    <dgm:cxn modelId="{DE081C97-F458-405A-9F0A-4ECFCE913AD3}" srcId="{A310F937-4E6D-4B24-A5A4-2C00A586166F}" destId="{3D678973-C82E-402E-B981-074ED5BF761E}" srcOrd="11" destOrd="0" parTransId="{71D55F4B-3EFC-466F-A578-F10296C41DF6}" sibTransId="{655D922D-FF71-45A5-8FA3-65E98B6D03AA}"/>
    <dgm:cxn modelId="{3D5CF61B-E45E-4DF9-9ACD-1A81EAEF8B0A}" type="presOf" srcId="{FFC21374-5CB3-4D23-A7A3-CF28CF77C314}" destId="{C304234D-4E73-4086-9EC3-57A0D17405E0}" srcOrd="0" destOrd="0" presId="urn:microsoft.com/office/officeart/2008/layout/LinedList"/>
    <dgm:cxn modelId="{4A10346E-DE50-42C2-852A-21CFDC316901}" type="presOf" srcId="{6C28F97C-ADA0-4861-AB3D-226341F18746}" destId="{141399B9-AE85-4A3D-B4B5-4B1777BF2F62}" srcOrd="0" destOrd="0" presId="urn:microsoft.com/office/officeart/2008/layout/LinedList"/>
    <dgm:cxn modelId="{A06337E8-ECF3-4D3C-ABC3-3395685966E8}" type="presOf" srcId="{A310F937-4E6D-4B24-A5A4-2C00A586166F}" destId="{026ED7A3-7D82-4D03-A5F1-DA5575E41DCB}" srcOrd="0" destOrd="0" presId="urn:microsoft.com/office/officeart/2008/layout/LinedList"/>
    <dgm:cxn modelId="{25503FC5-59AB-4DC6-B4FF-2AA3E0DEDF6C}" type="presOf" srcId="{1C0C624F-A094-4339-A7A4-F823B04F1571}" destId="{8521E956-2779-423C-8EEE-B6C103426308}" srcOrd="0" destOrd="0" presId="urn:microsoft.com/office/officeart/2008/layout/LinedList"/>
    <dgm:cxn modelId="{1ED67DF7-7975-4154-B6E8-27B36DC8E2D8}" type="presOf" srcId="{598E3B2E-C5CB-4B66-9AD7-0BE7C1930410}" destId="{510A71DF-1A14-41C3-A1CB-F81FE1D25B71}" srcOrd="0" destOrd="0" presId="urn:microsoft.com/office/officeart/2008/layout/LinedList"/>
    <dgm:cxn modelId="{7C4AC7B0-1453-49B4-AC0D-AA0043EFE522}" srcId="{A310F937-4E6D-4B24-A5A4-2C00A586166F}" destId="{1C0C624F-A094-4339-A7A4-F823B04F1571}" srcOrd="4" destOrd="0" parTransId="{79D7731A-5C65-4C51-BDD1-6C0B8963D6E7}" sibTransId="{5C8E7762-9149-4CA3-AF15-20F63153E0D0}"/>
    <dgm:cxn modelId="{7F9C3273-F24D-4017-A754-CCF118AD1CB4}" srcId="{A310F937-4E6D-4B24-A5A4-2C00A586166F}" destId="{4B0A7083-6D02-45FC-A2CD-05CD791BF118}" srcOrd="3" destOrd="0" parTransId="{62D7721A-CD5C-4C80-B1F3-21E2F125EA9B}" sibTransId="{11365E63-6AD8-481C-8CF6-EBBB9ADE1E0C}"/>
    <dgm:cxn modelId="{78781708-5545-4597-B2A4-F0CB01958598}" type="presOf" srcId="{7D1A7B26-CF51-476A-9686-7A82348BE93C}" destId="{374D91E2-CDF8-4EBC-B7CA-AA92BFA405F5}" srcOrd="0" destOrd="0" presId="urn:microsoft.com/office/officeart/2008/layout/LinedList"/>
    <dgm:cxn modelId="{5269D74A-B849-4EEA-9D7C-2AA49DDB5273}" type="presOf" srcId="{3D678973-C82E-402E-B981-074ED5BF761E}" destId="{804B4A54-B23B-4CF7-949A-6072D05E62E9}" srcOrd="0" destOrd="0" presId="urn:microsoft.com/office/officeart/2008/layout/LinedList"/>
    <dgm:cxn modelId="{92D6F04A-63BA-4296-8D51-F6DAE22EDEB1}" type="presOf" srcId="{A0142FE3-20D8-45C9-8E22-2CD2A93BA058}" destId="{A48177E6-C22E-4349-9E34-BAB086AE4569}" srcOrd="0" destOrd="0" presId="urn:microsoft.com/office/officeart/2008/layout/LinedList"/>
    <dgm:cxn modelId="{A9A837F1-87D2-4989-8BA1-D4EB247FE6C9}" srcId="{A310F937-4E6D-4B24-A5A4-2C00A586166F}" destId="{A4F2BBB0-5271-4D49-9A5C-E14735CCCF1B}" srcOrd="10" destOrd="0" parTransId="{005C3F59-0472-4B21-9399-57A464D2BA77}" sibTransId="{E19919FD-5014-447F-9B0D-2DFABF2373E2}"/>
    <dgm:cxn modelId="{8AB46B52-9C11-4A27-B7D7-78FD9F488E3C}" type="presOf" srcId="{50BB9909-056F-4B89-9080-284E01C65D00}" destId="{F0583DD4-0D29-4425-B756-77499366C10F}" srcOrd="0" destOrd="0" presId="urn:microsoft.com/office/officeart/2008/layout/LinedList"/>
    <dgm:cxn modelId="{D338BE5F-696C-41AF-BA33-91D6773DA00C}" type="presParOf" srcId="{026ED7A3-7D82-4D03-A5F1-DA5575E41DCB}" destId="{1A52F4F2-8B83-4914-BC2A-7C6A0219D2B5}" srcOrd="0" destOrd="0" presId="urn:microsoft.com/office/officeart/2008/layout/LinedList"/>
    <dgm:cxn modelId="{BD94F03B-C7A4-44F2-AA80-B1540B61F1BC}" type="presParOf" srcId="{026ED7A3-7D82-4D03-A5F1-DA5575E41DCB}" destId="{927FADBE-A777-448F-BE17-C5730BA99036}" srcOrd="1" destOrd="0" presId="urn:microsoft.com/office/officeart/2008/layout/LinedList"/>
    <dgm:cxn modelId="{1C3064CB-A251-4398-B46B-E3176F243D16}" type="presParOf" srcId="{927FADBE-A777-448F-BE17-C5730BA99036}" destId="{E1BF49A3-DEBB-4B79-9B27-E8C24377C9A2}" srcOrd="0" destOrd="0" presId="urn:microsoft.com/office/officeart/2008/layout/LinedList"/>
    <dgm:cxn modelId="{B87A4D83-E15A-4436-9AC8-CFDAEEADBD00}" type="presParOf" srcId="{927FADBE-A777-448F-BE17-C5730BA99036}" destId="{2B1977EB-D416-40DB-B672-992057E1699F}" srcOrd="1" destOrd="0" presId="urn:microsoft.com/office/officeart/2008/layout/LinedList"/>
    <dgm:cxn modelId="{DD0C8209-AEF2-450E-BD65-000A88A9B9ED}" type="presParOf" srcId="{026ED7A3-7D82-4D03-A5F1-DA5575E41DCB}" destId="{0F8065DB-A768-4C2A-84B5-BAE503118932}" srcOrd="2" destOrd="0" presId="urn:microsoft.com/office/officeart/2008/layout/LinedList"/>
    <dgm:cxn modelId="{3509FFFF-B773-468A-A8F3-DDABC3B0B597}" type="presParOf" srcId="{026ED7A3-7D82-4D03-A5F1-DA5575E41DCB}" destId="{9121275B-2D6A-475D-8B32-119D8EB8EFF6}" srcOrd="3" destOrd="0" presId="urn:microsoft.com/office/officeart/2008/layout/LinedList"/>
    <dgm:cxn modelId="{97A4E749-F412-4860-B4C6-0711579F533F}" type="presParOf" srcId="{9121275B-2D6A-475D-8B32-119D8EB8EFF6}" destId="{F0583DD4-0D29-4425-B756-77499366C10F}" srcOrd="0" destOrd="0" presId="urn:microsoft.com/office/officeart/2008/layout/LinedList"/>
    <dgm:cxn modelId="{B80C4BE8-5860-4BBB-AF2C-44D5B8467E2F}" type="presParOf" srcId="{9121275B-2D6A-475D-8B32-119D8EB8EFF6}" destId="{8376A8EB-2660-4B24-8EA2-190C25ADB418}" srcOrd="1" destOrd="0" presId="urn:microsoft.com/office/officeart/2008/layout/LinedList"/>
    <dgm:cxn modelId="{B9BF6C0F-C8F4-44EA-B38E-18F91F6E1EE4}" type="presParOf" srcId="{026ED7A3-7D82-4D03-A5F1-DA5575E41DCB}" destId="{14FC01EA-9283-4C12-9106-6AEC4252D1D7}" srcOrd="4" destOrd="0" presId="urn:microsoft.com/office/officeart/2008/layout/LinedList"/>
    <dgm:cxn modelId="{3BD3EC13-88D5-4C17-A664-8C8B97E10E07}" type="presParOf" srcId="{026ED7A3-7D82-4D03-A5F1-DA5575E41DCB}" destId="{A8DFEEA6-DC00-4308-A001-438146A4833E}" srcOrd="5" destOrd="0" presId="urn:microsoft.com/office/officeart/2008/layout/LinedList"/>
    <dgm:cxn modelId="{591D3043-051A-4BB9-AC75-248B64331CE2}" type="presParOf" srcId="{A8DFEEA6-DC00-4308-A001-438146A4833E}" destId="{510A71DF-1A14-41C3-A1CB-F81FE1D25B71}" srcOrd="0" destOrd="0" presId="urn:microsoft.com/office/officeart/2008/layout/LinedList"/>
    <dgm:cxn modelId="{3650A1AF-B650-4DEC-810A-53DFE3F02C36}" type="presParOf" srcId="{A8DFEEA6-DC00-4308-A001-438146A4833E}" destId="{E3380DC4-A1DA-411E-BDE0-D70AE67F5E65}" srcOrd="1" destOrd="0" presId="urn:microsoft.com/office/officeart/2008/layout/LinedList"/>
    <dgm:cxn modelId="{96C4038D-BF32-4F0E-B85A-8D0E93391496}" type="presParOf" srcId="{026ED7A3-7D82-4D03-A5F1-DA5575E41DCB}" destId="{15397511-C740-42F7-B998-B18C35B41D21}" srcOrd="6" destOrd="0" presId="urn:microsoft.com/office/officeart/2008/layout/LinedList"/>
    <dgm:cxn modelId="{A46B6311-408F-46E5-8500-3350A4AF460A}" type="presParOf" srcId="{026ED7A3-7D82-4D03-A5F1-DA5575E41DCB}" destId="{18E6742C-33D7-485B-8548-B8E9A63ED730}" srcOrd="7" destOrd="0" presId="urn:microsoft.com/office/officeart/2008/layout/LinedList"/>
    <dgm:cxn modelId="{FEEC98E6-F654-41E1-825F-C9E1AA979035}" type="presParOf" srcId="{18E6742C-33D7-485B-8548-B8E9A63ED730}" destId="{ED24F626-D120-4C26-9A8E-C5129741B800}" srcOrd="0" destOrd="0" presId="urn:microsoft.com/office/officeart/2008/layout/LinedList"/>
    <dgm:cxn modelId="{C4BF63D0-CCFA-41FF-AF9A-3AE0D6F1DAF2}" type="presParOf" srcId="{18E6742C-33D7-485B-8548-B8E9A63ED730}" destId="{2055D9D5-247D-4191-86C9-042C990941E1}" srcOrd="1" destOrd="0" presId="urn:microsoft.com/office/officeart/2008/layout/LinedList"/>
    <dgm:cxn modelId="{56AF6688-0BE9-4D27-BBA2-BBCA408EA53F}" type="presParOf" srcId="{026ED7A3-7D82-4D03-A5F1-DA5575E41DCB}" destId="{B98A51BD-9763-4B17-932F-8710AC620F6A}" srcOrd="8" destOrd="0" presId="urn:microsoft.com/office/officeart/2008/layout/LinedList"/>
    <dgm:cxn modelId="{A60E42BB-59D2-4161-B322-7E425FB68853}" type="presParOf" srcId="{026ED7A3-7D82-4D03-A5F1-DA5575E41DCB}" destId="{2E50F4EE-60B4-44F2-B6ED-71E8393E4664}" srcOrd="9" destOrd="0" presId="urn:microsoft.com/office/officeart/2008/layout/LinedList"/>
    <dgm:cxn modelId="{7F724509-B564-42F4-A03A-C2C13522951E}" type="presParOf" srcId="{2E50F4EE-60B4-44F2-B6ED-71E8393E4664}" destId="{8521E956-2779-423C-8EEE-B6C103426308}" srcOrd="0" destOrd="0" presId="urn:microsoft.com/office/officeart/2008/layout/LinedList"/>
    <dgm:cxn modelId="{2D0B7927-2BC7-40F7-82D8-C0A5E44022EE}" type="presParOf" srcId="{2E50F4EE-60B4-44F2-B6ED-71E8393E4664}" destId="{B2431A5E-0C88-4752-888C-0C4609471CB3}" srcOrd="1" destOrd="0" presId="urn:microsoft.com/office/officeart/2008/layout/LinedList"/>
    <dgm:cxn modelId="{4763FC89-2579-4317-8DBD-73FDBF948738}" type="presParOf" srcId="{026ED7A3-7D82-4D03-A5F1-DA5575E41DCB}" destId="{5835DAD3-9E7B-4970-BC42-12A4928732B0}" srcOrd="10" destOrd="0" presId="urn:microsoft.com/office/officeart/2008/layout/LinedList"/>
    <dgm:cxn modelId="{FB29BC29-2AF7-4446-904B-220B933DF562}" type="presParOf" srcId="{026ED7A3-7D82-4D03-A5F1-DA5575E41DCB}" destId="{ACD04FB4-D4CD-43F1-B513-58A657AE1E69}" srcOrd="11" destOrd="0" presId="urn:microsoft.com/office/officeart/2008/layout/LinedList"/>
    <dgm:cxn modelId="{168CD452-0790-479D-92AC-E5FD7840ACB8}" type="presParOf" srcId="{ACD04FB4-D4CD-43F1-B513-58A657AE1E69}" destId="{C2F1CAA7-F508-46CB-AA7B-2AD45482CD74}" srcOrd="0" destOrd="0" presId="urn:microsoft.com/office/officeart/2008/layout/LinedList"/>
    <dgm:cxn modelId="{0939BE4A-A10C-4664-814C-11D277EA63EC}" type="presParOf" srcId="{ACD04FB4-D4CD-43F1-B513-58A657AE1E69}" destId="{0026F0DF-2452-4D84-8A16-C8A54D4EDF75}" srcOrd="1" destOrd="0" presId="urn:microsoft.com/office/officeart/2008/layout/LinedList"/>
    <dgm:cxn modelId="{65E52C4D-2720-42C4-97FD-9C5F2C4EA53E}" type="presParOf" srcId="{026ED7A3-7D82-4D03-A5F1-DA5575E41DCB}" destId="{36F9DA5D-8DAE-41A5-8960-504F83CF999A}" srcOrd="12" destOrd="0" presId="urn:microsoft.com/office/officeart/2008/layout/LinedList"/>
    <dgm:cxn modelId="{F9FB19D3-9C4A-4C64-B275-456A05A29BFC}" type="presParOf" srcId="{026ED7A3-7D82-4D03-A5F1-DA5575E41DCB}" destId="{C356DFC2-8763-4E26-B18D-511D2BE09BE3}" srcOrd="13" destOrd="0" presId="urn:microsoft.com/office/officeart/2008/layout/LinedList"/>
    <dgm:cxn modelId="{BA9326F7-1E00-467A-8252-12CA22F07FB9}" type="presParOf" srcId="{C356DFC2-8763-4E26-B18D-511D2BE09BE3}" destId="{141399B9-AE85-4A3D-B4B5-4B1777BF2F62}" srcOrd="0" destOrd="0" presId="urn:microsoft.com/office/officeart/2008/layout/LinedList"/>
    <dgm:cxn modelId="{4557F1AA-6232-48F7-876A-54D26497C0EB}" type="presParOf" srcId="{C356DFC2-8763-4E26-B18D-511D2BE09BE3}" destId="{1E7B4773-91AA-42A1-9F6F-DEA7BE290016}" srcOrd="1" destOrd="0" presId="urn:microsoft.com/office/officeart/2008/layout/LinedList"/>
    <dgm:cxn modelId="{A2C764DE-E24E-4595-850C-89DA215DFB78}" type="presParOf" srcId="{026ED7A3-7D82-4D03-A5F1-DA5575E41DCB}" destId="{F01EB569-F4AE-48AA-8EA2-9C22DDC33AB6}" srcOrd="14" destOrd="0" presId="urn:microsoft.com/office/officeart/2008/layout/LinedList"/>
    <dgm:cxn modelId="{84820596-893D-4E1D-A559-9F342BC55E29}" type="presParOf" srcId="{026ED7A3-7D82-4D03-A5F1-DA5575E41DCB}" destId="{F3F58031-B449-4884-AC22-96FA3AFD06C0}" srcOrd="15" destOrd="0" presId="urn:microsoft.com/office/officeart/2008/layout/LinedList"/>
    <dgm:cxn modelId="{2014A09A-DC1A-4C47-A515-CFA560703B54}" type="presParOf" srcId="{F3F58031-B449-4884-AC22-96FA3AFD06C0}" destId="{C304234D-4E73-4086-9EC3-57A0D17405E0}" srcOrd="0" destOrd="0" presId="urn:microsoft.com/office/officeart/2008/layout/LinedList"/>
    <dgm:cxn modelId="{22372DF5-44A9-42AC-BCE4-812CAD5EB09B}" type="presParOf" srcId="{F3F58031-B449-4884-AC22-96FA3AFD06C0}" destId="{F4D149E5-8EA8-4399-86D2-FA3A9CFDF081}" srcOrd="1" destOrd="0" presId="urn:microsoft.com/office/officeart/2008/layout/LinedList"/>
    <dgm:cxn modelId="{AE79A7C3-7A2F-4B06-9B6D-876A7AD4F571}" type="presParOf" srcId="{026ED7A3-7D82-4D03-A5F1-DA5575E41DCB}" destId="{C532C7A5-BCB5-4EEB-A703-84131871DB22}" srcOrd="16" destOrd="0" presId="urn:microsoft.com/office/officeart/2008/layout/LinedList"/>
    <dgm:cxn modelId="{4F07CD09-E674-48C4-9663-731B47AB0D1F}" type="presParOf" srcId="{026ED7A3-7D82-4D03-A5F1-DA5575E41DCB}" destId="{FA6BC86F-B724-4653-9849-518ED028B0FF}" srcOrd="17" destOrd="0" presId="urn:microsoft.com/office/officeart/2008/layout/LinedList"/>
    <dgm:cxn modelId="{665BF3C5-745B-4AD7-A146-3A59B4CAD56F}" type="presParOf" srcId="{FA6BC86F-B724-4653-9849-518ED028B0FF}" destId="{374D91E2-CDF8-4EBC-B7CA-AA92BFA405F5}" srcOrd="0" destOrd="0" presId="urn:microsoft.com/office/officeart/2008/layout/LinedList"/>
    <dgm:cxn modelId="{28EE00AC-C2E5-4F22-99E0-8267332E5E0D}" type="presParOf" srcId="{FA6BC86F-B724-4653-9849-518ED028B0FF}" destId="{C3F1CA3B-95B1-426B-9119-753C0016C9F6}" srcOrd="1" destOrd="0" presId="urn:microsoft.com/office/officeart/2008/layout/LinedList"/>
    <dgm:cxn modelId="{E82299F8-1F90-48BA-92F9-3FBBCE81DE76}" type="presParOf" srcId="{026ED7A3-7D82-4D03-A5F1-DA5575E41DCB}" destId="{B512AD1A-CF8D-4286-9E6B-5AA49791204D}" srcOrd="18" destOrd="0" presId="urn:microsoft.com/office/officeart/2008/layout/LinedList"/>
    <dgm:cxn modelId="{4EA593D5-65CD-4E42-A92C-DBBFA613D85A}" type="presParOf" srcId="{026ED7A3-7D82-4D03-A5F1-DA5575E41DCB}" destId="{463B28EC-7AAF-415E-8ACE-544F36DF43BC}" srcOrd="19" destOrd="0" presId="urn:microsoft.com/office/officeart/2008/layout/LinedList"/>
    <dgm:cxn modelId="{BD06AC49-DD9B-4A16-B8B6-148A86293E08}" type="presParOf" srcId="{463B28EC-7AAF-415E-8ACE-544F36DF43BC}" destId="{A48177E6-C22E-4349-9E34-BAB086AE4569}" srcOrd="0" destOrd="0" presId="urn:microsoft.com/office/officeart/2008/layout/LinedList"/>
    <dgm:cxn modelId="{07C7BD03-3D51-42E5-BC76-441EA3D468AF}" type="presParOf" srcId="{463B28EC-7AAF-415E-8ACE-544F36DF43BC}" destId="{45A78F5C-8AB1-4FFF-86A8-9CB8C8B62893}" srcOrd="1" destOrd="0" presId="urn:microsoft.com/office/officeart/2008/layout/LinedList"/>
    <dgm:cxn modelId="{5FDBEA89-C798-446F-B5D6-83C9F0332B59}" type="presParOf" srcId="{026ED7A3-7D82-4D03-A5F1-DA5575E41DCB}" destId="{0F89B4FC-AC0C-4166-91BD-76797CBA185E}" srcOrd="20" destOrd="0" presId="urn:microsoft.com/office/officeart/2008/layout/LinedList"/>
    <dgm:cxn modelId="{5E240B62-4DF5-4246-BDE1-E4B894E41866}" type="presParOf" srcId="{026ED7A3-7D82-4D03-A5F1-DA5575E41DCB}" destId="{84A249AF-BDB1-4F29-814D-2BB626E585A3}" srcOrd="21" destOrd="0" presId="urn:microsoft.com/office/officeart/2008/layout/LinedList"/>
    <dgm:cxn modelId="{C6F5634F-F642-43A5-949E-14A862186136}" type="presParOf" srcId="{84A249AF-BDB1-4F29-814D-2BB626E585A3}" destId="{DFC04FA6-A9AC-43AE-B4A1-64F671950C2C}" srcOrd="0" destOrd="0" presId="urn:microsoft.com/office/officeart/2008/layout/LinedList"/>
    <dgm:cxn modelId="{06ADED74-8679-4780-BD7D-649F65F4D9E8}" type="presParOf" srcId="{84A249AF-BDB1-4F29-814D-2BB626E585A3}" destId="{14974B20-6426-44B4-A7E6-FA2C43A58ECF}" srcOrd="1" destOrd="0" presId="urn:microsoft.com/office/officeart/2008/layout/LinedList"/>
    <dgm:cxn modelId="{67CA8899-CF48-47FB-B75F-6AB0E657DBD3}" type="presParOf" srcId="{026ED7A3-7D82-4D03-A5F1-DA5575E41DCB}" destId="{33FD782D-CC4A-4F23-BF13-8C2B40D14E87}" srcOrd="22" destOrd="0" presId="urn:microsoft.com/office/officeart/2008/layout/LinedList"/>
    <dgm:cxn modelId="{402A7A7D-85A3-493A-8AA6-0BCA14080C2A}" type="presParOf" srcId="{026ED7A3-7D82-4D03-A5F1-DA5575E41DCB}" destId="{7CA3711A-5F70-43E0-B8AE-9B37156DBC82}" srcOrd="23" destOrd="0" presId="urn:microsoft.com/office/officeart/2008/layout/LinedList"/>
    <dgm:cxn modelId="{C9899454-C078-43EF-A469-446661327F80}" type="presParOf" srcId="{7CA3711A-5F70-43E0-B8AE-9B37156DBC82}" destId="{804B4A54-B23B-4CF7-949A-6072D05E62E9}" srcOrd="0" destOrd="0" presId="urn:microsoft.com/office/officeart/2008/layout/LinedList"/>
    <dgm:cxn modelId="{737E21C2-BB0A-407F-B4E5-9DF2044F7075}" type="presParOf" srcId="{7CA3711A-5F70-43E0-B8AE-9B37156DBC82}" destId="{76C0D6A7-7B30-4AC2-9D20-B253DDFC62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FCCB5C-15FC-46EB-818B-7D2D33A07F2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fr-FR"/>
        </a:p>
      </dgm:t>
    </dgm:pt>
    <dgm:pt modelId="{2115DF78-D413-41B4-AFB0-5F7B9F1C0C3C}">
      <dgm:prSet/>
      <dgm:spPr/>
      <dgm:t>
        <a:bodyPr/>
        <a:lstStyle/>
        <a:p>
          <a:pPr rtl="0"/>
          <a:r>
            <a:rPr lang="fr-FR" b="1" smtClean="0"/>
            <a:t>immédiat:</a:t>
          </a:r>
          <a:endParaRPr lang="fr-FR"/>
        </a:p>
      </dgm:t>
    </dgm:pt>
    <dgm:pt modelId="{8578EE6E-51DE-4D9D-B35D-6F351ECA6073}" type="parTrans" cxnId="{8C353E4B-6E4B-443C-841F-C4C98697BC63}">
      <dgm:prSet/>
      <dgm:spPr/>
      <dgm:t>
        <a:bodyPr/>
        <a:lstStyle/>
        <a:p>
          <a:endParaRPr lang="fr-FR"/>
        </a:p>
      </dgm:t>
    </dgm:pt>
    <dgm:pt modelId="{416EAB7B-B665-4A6A-B602-50484682F14C}" type="sibTrans" cxnId="{8C353E4B-6E4B-443C-841F-C4C98697BC63}">
      <dgm:prSet/>
      <dgm:spPr/>
      <dgm:t>
        <a:bodyPr/>
        <a:lstStyle/>
        <a:p>
          <a:endParaRPr lang="fr-FR"/>
        </a:p>
      </dgm:t>
    </dgm:pt>
    <dgm:pt modelId="{65E86C38-7DC8-4F5C-951A-35329FD2F89D}">
      <dgm:prSet/>
      <dgm:spPr/>
      <dgm:t>
        <a:bodyPr/>
        <a:lstStyle/>
        <a:p>
          <a:pPr rtl="0"/>
          <a:r>
            <a:rPr lang="fr-FR" b="0" smtClean="0"/>
            <a:t>Vécu de la grossesse de l’accouchement:                      </a:t>
          </a:r>
          <a:r>
            <a:rPr lang="fr-FR" b="0" i="1" smtClean="0"/>
            <a:t>Sépia, Staphysagria</a:t>
          </a:r>
          <a:endParaRPr lang="fr-FR"/>
        </a:p>
      </dgm:t>
    </dgm:pt>
    <dgm:pt modelId="{736B3CF3-4FFC-48CF-ADAE-51D6698912D0}" type="parTrans" cxnId="{AD41453B-D432-42FB-B840-6780C66A2A0F}">
      <dgm:prSet/>
      <dgm:spPr/>
      <dgm:t>
        <a:bodyPr/>
        <a:lstStyle/>
        <a:p>
          <a:endParaRPr lang="fr-FR"/>
        </a:p>
      </dgm:t>
    </dgm:pt>
    <dgm:pt modelId="{27D1B8E6-751C-4610-B5BE-056E772165CB}" type="sibTrans" cxnId="{AD41453B-D432-42FB-B840-6780C66A2A0F}">
      <dgm:prSet/>
      <dgm:spPr/>
      <dgm:t>
        <a:bodyPr/>
        <a:lstStyle/>
        <a:p>
          <a:endParaRPr lang="fr-FR"/>
        </a:p>
      </dgm:t>
    </dgm:pt>
    <dgm:pt modelId="{E69FD04A-0C01-4C41-BBD7-19F435CA5134}">
      <dgm:prSet/>
      <dgm:spPr/>
      <dgm:t>
        <a:bodyPr/>
        <a:lstStyle/>
        <a:p>
          <a:pPr rtl="0"/>
          <a:r>
            <a:rPr lang="fr-FR" b="0" smtClean="0"/>
            <a:t>Le « BB réel »:                                                                 </a:t>
          </a:r>
          <a:r>
            <a:rPr lang="fr-FR" b="0" i="1" smtClean="0"/>
            <a:t> Sépia, Pulsatilla, Sillicea, Platina</a:t>
          </a:r>
          <a:endParaRPr lang="fr-FR"/>
        </a:p>
      </dgm:t>
    </dgm:pt>
    <dgm:pt modelId="{096BC94A-1829-4FB8-8D9F-54E0FAC22FEA}" type="parTrans" cxnId="{0AE081C0-1E3C-46A1-8BCF-F452FCEEF30E}">
      <dgm:prSet/>
      <dgm:spPr/>
      <dgm:t>
        <a:bodyPr/>
        <a:lstStyle/>
        <a:p>
          <a:endParaRPr lang="fr-FR"/>
        </a:p>
      </dgm:t>
    </dgm:pt>
    <dgm:pt modelId="{AFAB4BAA-A2F5-49E8-8AA2-5A6B7A797D4E}" type="sibTrans" cxnId="{0AE081C0-1E3C-46A1-8BCF-F452FCEEF30E}">
      <dgm:prSet/>
      <dgm:spPr/>
      <dgm:t>
        <a:bodyPr/>
        <a:lstStyle/>
        <a:p>
          <a:endParaRPr lang="fr-FR"/>
        </a:p>
      </dgm:t>
    </dgm:pt>
    <dgm:pt modelId="{C40EAF2F-737B-4AC9-B861-3089A061DA65}">
      <dgm:prSet/>
      <dgm:spPr/>
      <dgm:t>
        <a:bodyPr/>
        <a:lstStyle/>
        <a:p>
          <a:pPr rtl="0"/>
          <a:r>
            <a:rPr lang="fr-FR" b="1" smtClean="0"/>
            <a:t>Court terme:</a:t>
          </a:r>
          <a:endParaRPr lang="fr-FR"/>
        </a:p>
      </dgm:t>
    </dgm:pt>
    <dgm:pt modelId="{D5D27124-9199-4939-BD49-5D702751FE8F}" type="parTrans" cxnId="{83C06EC6-4015-4BA0-8F5E-03D0A381F4A5}">
      <dgm:prSet/>
      <dgm:spPr/>
      <dgm:t>
        <a:bodyPr/>
        <a:lstStyle/>
        <a:p>
          <a:endParaRPr lang="fr-FR"/>
        </a:p>
      </dgm:t>
    </dgm:pt>
    <dgm:pt modelId="{1EDEAD06-48C4-44CC-A2B6-9E0196034497}" type="sibTrans" cxnId="{83C06EC6-4015-4BA0-8F5E-03D0A381F4A5}">
      <dgm:prSet/>
      <dgm:spPr/>
      <dgm:t>
        <a:bodyPr/>
        <a:lstStyle/>
        <a:p>
          <a:endParaRPr lang="fr-FR"/>
        </a:p>
      </dgm:t>
    </dgm:pt>
    <dgm:pt modelId="{14E346C7-44A3-41F3-8A61-EB500C69B75F}">
      <dgm:prSet/>
      <dgm:spPr/>
      <dgm:t>
        <a:bodyPr/>
        <a:lstStyle/>
        <a:p>
          <a:pPr rtl="0"/>
          <a:r>
            <a:rPr lang="fr-FR" b="0" smtClean="0"/>
            <a:t>« Baby blues »       </a:t>
          </a:r>
          <a:r>
            <a:rPr lang="fr-FR" b="0" i="1" smtClean="0"/>
            <a:t> Gelsemium, Pulsatilla, China </a:t>
          </a:r>
          <a:r>
            <a:rPr lang="fr-FR" b="0" smtClean="0"/>
            <a:t> </a:t>
          </a:r>
          <a:endParaRPr lang="fr-FR"/>
        </a:p>
      </dgm:t>
    </dgm:pt>
    <dgm:pt modelId="{E56E0F05-0E40-41BE-A7F5-DB7CF4EB33E5}" type="parTrans" cxnId="{B3CE7D9D-646C-44C7-9DC8-8374F6AB70CB}">
      <dgm:prSet/>
      <dgm:spPr/>
      <dgm:t>
        <a:bodyPr/>
        <a:lstStyle/>
        <a:p>
          <a:endParaRPr lang="fr-FR"/>
        </a:p>
      </dgm:t>
    </dgm:pt>
    <dgm:pt modelId="{E7315A11-5C12-410C-82BC-8CDDD0FF77AD}" type="sibTrans" cxnId="{B3CE7D9D-646C-44C7-9DC8-8374F6AB70CB}">
      <dgm:prSet/>
      <dgm:spPr/>
      <dgm:t>
        <a:bodyPr/>
        <a:lstStyle/>
        <a:p>
          <a:endParaRPr lang="fr-FR"/>
        </a:p>
      </dgm:t>
    </dgm:pt>
    <dgm:pt modelId="{FF4F3227-517A-4DD4-B7A7-A4739E44F2CF}">
      <dgm:prSet/>
      <dgm:spPr/>
      <dgm:t>
        <a:bodyPr/>
        <a:lstStyle/>
        <a:p>
          <a:pPr rtl="0"/>
          <a:r>
            <a:rPr lang="fr-FR" b="0" dirty="0" smtClean="0"/>
            <a:t>Dépression:                 </a:t>
          </a:r>
          <a:r>
            <a:rPr lang="fr-FR" b="0" i="1" dirty="0" smtClean="0"/>
            <a:t>Sépia, Ignatia </a:t>
          </a:r>
          <a:endParaRPr lang="fr-FR" dirty="0"/>
        </a:p>
      </dgm:t>
    </dgm:pt>
    <dgm:pt modelId="{8AC86665-5F92-45A4-B1C9-76D4AE587647}" type="parTrans" cxnId="{A8A32681-736F-467B-A44E-550F42CF61C4}">
      <dgm:prSet/>
      <dgm:spPr/>
      <dgm:t>
        <a:bodyPr/>
        <a:lstStyle/>
        <a:p>
          <a:endParaRPr lang="fr-FR"/>
        </a:p>
      </dgm:t>
    </dgm:pt>
    <dgm:pt modelId="{C84F979B-3CBB-4A71-888B-07DB1A1DCE6B}" type="sibTrans" cxnId="{A8A32681-736F-467B-A44E-550F42CF61C4}">
      <dgm:prSet/>
      <dgm:spPr/>
      <dgm:t>
        <a:bodyPr/>
        <a:lstStyle/>
        <a:p>
          <a:endParaRPr lang="fr-FR"/>
        </a:p>
      </dgm:t>
    </dgm:pt>
    <dgm:pt modelId="{068EE760-F8CE-41D2-8145-91F3B7FDB671}">
      <dgm:prSet/>
      <dgm:spPr/>
      <dgm:t>
        <a:bodyPr/>
        <a:lstStyle/>
        <a:p>
          <a:pPr rtl="0"/>
          <a:r>
            <a:rPr lang="fr-FR" b="0" dirty="0" smtClean="0"/>
            <a:t>Concilier douleur et soin au BB:                   </a:t>
          </a:r>
          <a:r>
            <a:rPr lang="fr-FR" b="0" i="1" dirty="0" smtClean="0"/>
            <a:t>Gelsemium, Arnica</a:t>
          </a:r>
          <a:endParaRPr lang="fr-FR" dirty="0"/>
        </a:p>
      </dgm:t>
    </dgm:pt>
    <dgm:pt modelId="{F65754E8-CD27-4988-94B1-110A25E8C5AC}" type="parTrans" cxnId="{560C4FDC-3E77-4831-8C08-DA6BD1647C39}">
      <dgm:prSet/>
      <dgm:spPr/>
      <dgm:t>
        <a:bodyPr/>
        <a:lstStyle/>
        <a:p>
          <a:endParaRPr lang="fr-FR"/>
        </a:p>
      </dgm:t>
    </dgm:pt>
    <dgm:pt modelId="{820763E1-D7E7-479F-8095-2C3AEDF04421}" type="sibTrans" cxnId="{560C4FDC-3E77-4831-8C08-DA6BD1647C39}">
      <dgm:prSet/>
      <dgm:spPr/>
      <dgm:t>
        <a:bodyPr/>
        <a:lstStyle/>
        <a:p>
          <a:endParaRPr lang="fr-FR"/>
        </a:p>
      </dgm:t>
    </dgm:pt>
    <dgm:pt modelId="{8F81EEFA-D16E-4020-9D88-89438EBDEE24}">
      <dgm:prSet/>
      <dgm:spPr/>
      <dgm:t>
        <a:bodyPr/>
        <a:lstStyle/>
        <a:p>
          <a:pPr rtl="0"/>
          <a:r>
            <a:rPr lang="fr-FR" b="1" smtClean="0"/>
            <a:t>Long terme:</a:t>
          </a:r>
          <a:endParaRPr lang="fr-FR"/>
        </a:p>
      </dgm:t>
    </dgm:pt>
    <dgm:pt modelId="{59361E4F-94A6-4C86-9ACA-3A4E3DEC7DAE}" type="parTrans" cxnId="{5F2952CD-61B0-4004-A9B3-C31C0C342EB3}">
      <dgm:prSet/>
      <dgm:spPr/>
      <dgm:t>
        <a:bodyPr/>
        <a:lstStyle/>
        <a:p>
          <a:endParaRPr lang="fr-FR"/>
        </a:p>
      </dgm:t>
    </dgm:pt>
    <dgm:pt modelId="{F6514C22-182A-4650-996A-C65E7AED0F58}" type="sibTrans" cxnId="{5F2952CD-61B0-4004-A9B3-C31C0C342EB3}">
      <dgm:prSet/>
      <dgm:spPr/>
      <dgm:t>
        <a:bodyPr/>
        <a:lstStyle/>
        <a:p>
          <a:endParaRPr lang="fr-FR"/>
        </a:p>
      </dgm:t>
    </dgm:pt>
    <dgm:pt modelId="{A883E8AE-7791-4005-88A2-041E980F7759}">
      <dgm:prSet/>
      <dgm:spPr/>
      <dgm:t>
        <a:bodyPr/>
        <a:lstStyle/>
        <a:p>
          <a:pPr rtl="0"/>
          <a:r>
            <a:rPr lang="fr-FR" b="0" smtClean="0"/>
            <a:t>Construction de la famille:           </a:t>
          </a:r>
          <a:r>
            <a:rPr lang="fr-FR" b="0" i="1" smtClean="0"/>
            <a:t>Sepia, Ricinus</a:t>
          </a:r>
          <a:endParaRPr lang="fr-FR"/>
        </a:p>
      </dgm:t>
    </dgm:pt>
    <dgm:pt modelId="{53B57DDC-F5AC-4764-9C46-90CD957E6727}" type="parTrans" cxnId="{373D3E8B-FCE7-4B09-AC51-AA619B19A151}">
      <dgm:prSet/>
      <dgm:spPr/>
      <dgm:t>
        <a:bodyPr/>
        <a:lstStyle/>
        <a:p>
          <a:endParaRPr lang="fr-FR"/>
        </a:p>
      </dgm:t>
    </dgm:pt>
    <dgm:pt modelId="{123CA5E6-7F0A-40A5-BBC4-2DBA4321CB9C}" type="sibTrans" cxnId="{373D3E8B-FCE7-4B09-AC51-AA619B19A151}">
      <dgm:prSet/>
      <dgm:spPr/>
      <dgm:t>
        <a:bodyPr/>
        <a:lstStyle/>
        <a:p>
          <a:endParaRPr lang="fr-FR"/>
        </a:p>
      </dgm:t>
    </dgm:pt>
    <dgm:pt modelId="{4F2A8B3E-C59E-4C99-85D0-1B74861668BD}">
      <dgm:prSet/>
      <dgm:spPr/>
      <dgm:t>
        <a:bodyPr/>
        <a:lstStyle/>
        <a:p>
          <a:pPr rtl="0"/>
          <a:r>
            <a:rPr lang="fr-FR" b="0" dirty="0" smtClean="0"/>
            <a:t>Image de soi :  </a:t>
          </a:r>
          <a:r>
            <a:rPr lang="fr-FR" b="0" i="1" dirty="0" smtClean="0"/>
            <a:t>Calcareca Fluorica ou C.phosphorica ou C.Carbonica en drainage /Sépia, Ignatia </a:t>
          </a:r>
          <a:endParaRPr lang="fr-FR" dirty="0"/>
        </a:p>
      </dgm:t>
    </dgm:pt>
    <dgm:pt modelId="{A2A23A58-2B25-4F73-8652-C39E74BE52D6}" type="parTrans" cxnId="{97C399E4-C9A2-4543-BE45-341148238B4B}">
      <dgm:prSet/>
      <dgm:spPr/>
      <dgm:t>
        <a:bodyPr/>
        <a:lstStyle/>
        <a:p>
          <a:endParaRPr lang="fr-FR"/>
        </a:p>
      </dgm:t>
    </dgm:pt>
    <dgm:pt modelId="{8732B42D-4300-4CA4-A3DE-14EEDD299D63}" type="sibTrans" cxnId="{97C399E4-C9A2-4543-BE45-341148238B4B}">
      <dgm:prSet/>
      <dgm:spPr/>
      <dgm:t>
        <a:bodyPr/>
        <a:lstStyle/>
        <a:p>
          <a:endParaRPr lang="fr-FR"/>
        </a:p>
      </dgm:t>
    </dgm:pt>
    <dgm:pt modelId="{2B062B7E-F33F-4A1D-B0A2-3279B6FC69CF}">
      <dgm:prSet/>
      <dgm:spPr/>
      <dgm:t>
        <a:bodyPr/>
        <a:lstStyle/>
        <a:p>
          <a:pPr rtl="0"/>
          <a:endParaRPr lang="fr-FR" dirty="0"/>
        </a:p>
      </dgm:t>
    </dgm:pt>
    <dgm:pt modelId="{C3037D1B-4A45-444E-BC5D-3FCF9E3B83AA}" type="parTrans" cxnId="{2B2CF596-6086-4F59-9457-9109F0DF6B0E}">
      <dgm:prSet/>
      <dgm:spPr/>
      <dgm:t>
        <a:bodyPr/>
        <a:lstStyle/>
        <a:p>
          <a:endParaRPr lang="fr-FR"/>
        </a:p>
      </dgm:t>
    </dgm:pt>
    <dgm:pt modelId="{23233776-5AC5-4471-A10A-02E1BDD8E07C}" type="sibTrans" cxnId="{2B2CF596-6086-4F59-9457-9109F0DF6B0E}">
      <dgm:prSet/>
      <dgm:spPr/>
      <dgm:t>
        <a:bodyPr/>
        <a:lstStyle/>
        <a:p>
          <a:endParaRPr lang="fr-FR"/>
        </a:p>
      </dgm:t>
    </dgm:pt>
    <dgm:pt modelId="{3BFBB909-6432-48AA-AAD3-FC047B4163D8}" type="pres">
      <dgm:prSet presAssocID="{2AFCCB5C-15FC-46EB-818B-7D2D33A07F22}" presName="vert0" presStyleCnt="0">
        <dgm:presLayoutVars>
          <dgm:dir/>
          <dgm:animOne val="branch"/>
          <dgm:animLvl val="lvl"/>
        </dgm:presLayoutVars>
      </dgm:prSet>
      <dgm:spPr/>
      <dgm:t>
        <a:bodyPr/>
        <a:lstStyle/>
        <a:p>
          <a:endParaRPr lang="fr-FR"/>
        </a:p>
      </dgm:t>
    </dgm:pt>
    <dgm:pt modelId="{A8A2655B-0709-4958-915A-9CCFE77F7C94}" type="pres">
      <dgm:prSet presAssocID="{2115DF78-D413-41B4-AFB0-5F7B9F1C0C3C}" presName="thickLine" presStyleLbl="alignNode1" presStyleIdx="0" presStyleCnt="11"/>
      <dgm:spPr/>
    </dgm:pt>
    <dgm:pt modelId="{08305B7B-D0BA-4EA3-91A6-25693CC8B9FE}" type="pres">
      <dgm:prSet presAssocID="{2115DF78-D413-41B4-AFB0-5F7B9F1C0C3C}" presName="horz1" presStyleCnt="0"/>
      <dgm:spPr/>
    </dgm:pt>
    <dgm:pt modelId="{BEC150AB-644F-4197-B94A-B65388132AEC}" type="pres">
      <dgm:prSet presAssocID="{2115DF78-D413-41B4-AFB0-5F7B9F1C0C3C}" presName="tx1" presStyleLbl="revTx" presStyleIdx="0" presStyleCnt="11"/>
      <dgm:spPr/>
      <dgm:t>
        <a:bodyPr/>
        <a:lstStyle/>
        <a:p>
          <a:endParaRPr lang="fr-FR"/>
        </a:p>
      </dgm:t>
    </dgm:pt>
    <dgm:pt modelId="{6607846C-719C-42E8-8424-FF94E3107255}" type="pres">
      <dgm:prSet presAssocID="{2115DF78-D413-41B4-AFB0-5F7B9F1C0C3C}" presName="vert1" presStyleCnt="0"/>
      <dgm:spPr/>
    </dgm:pt>
    <dgm:pt modelId="{769B8E10-C143-44D6-ABF0-EA9F6EB8164A}" type="pres">
      <dgm:prSet presAssocID="{65E86C38-7DC8-4F5C-951A-35329FD2F89D}" presName="thickLine" presStyleLbl="alignNode1" presStyleIdx="1" presStyleCnt="11"/>
      <dgm:spPr/>
    </dgm:pt>
    <dgm:pt modelId="{8BFD85D9-CC7E-4C49-B1CB-17424A2651FA}" type="pres">
      <dgm:prSet presAssocID="{65E86C38-7DC8-4F5C-951A-35329FD2F89D}" presName="horz1" presStyleCnt="0"/>
      <dgm:spPr/>
    </dgm:pt>
    <dgm:pt modelId="{32BD3DB4-A650-45B1-9BBE-349E0449E760}" type="pres">
      <dgm:prSet presAssocID="{65E86C38-7DC8-4F5C-951A-35329FD2F89D}" presName="tx1" presStyleLbl="revTx" presStyleIdx="1" presStyleCnt="11"/>
      <dgm:spPr/>
      <dgm:t>
        <a:bodyPr/>
        <a:lstStyle/>
        <a:p>
          <a:endParaRPr lang="fr-FR"/>
        </a:p>
      </dgm:t>
    </dgm:pt>
    <dgm:pt modelId="{0869ED1F-90C3-477C-A019-36AEC3C07D0F}" type="pres">
      <dgm:prSet presAssocID="{65E86C38-7DC8-4F5C-951A-35329FD2F89D}" presName="vert1" presStyleCnt="0"/>
      <dgm:spPr/>
    </dgm:pt>
    <dgm:pt modelId="{7B20140B-8722-49E6-A0E1-899DA455ADCA}" type="pres">
      <dgm:prSet presAssocID="{E69FD04A-0C01-4C41-BBD7-19F435CA5134}" presName="thickLine" presStyleLbl="alignNode1" presStyleIdx="2" presStyleCnt="11"/>
      <dgm:spPr/>
    </dgm:pt>
    <dgm:pt modelId="{196BF1A9-637F-45AE-8757-4750E0C8F055}" type="pres">
      <dgm:prSet presAssocID="{E69FD04A-0C01-4C41-BBD7-19F435CA5134}" presName="horz1" presStyleCnt="0"/>
      <dgm:spPr/>
    </dgm:pt>
    <dgm:pt modelId="{37329591-9584-4D54-BCD8-DCE11480F1D6}" type="pres">
      <dgm:prSet presAssocID="{E69FD04A-0C01-4C41-BBD7-19F435CA5134}" presName="tx1" presStyleLbl="revTx" presStyleIdx="2" presStyleCnt="11"/>
      <dgm:spPr/>
      <dgm:t>
        <a:bodyPr/>
        <a:lstStyle/>
        <a:p>
          <a:endParaRPr lang="fr-FR"/>
        </a:p>
      </dgm:t>
    </dgm:pt>
    <dgm:pt modelId="{6C47AB26-7450-4AAC-A974-36EA1DA5B06A}" type="pres">
      <dgm:prSet presAssocID="{E69FD04A-0C01-4C41-BBD7-19F435CA5134}" presName="vert1" presStyleCnt="0"/>
      <dgm:spPr/>
    </dgm:pt>
    <dgm:pt modelId="{14E4D7FC-A05A-49CF-A3CF-817B2B5706C6}" type="pres">
      <dgm:prSet presAssocID="{C40EAF2F-737B-4AC9-B861-3089A061DA65}" presName="thickLine" presStyleLbl="alignNode1" presStyleIdx="3" presStyleCnt="11"/>
      <dgm:spPr/>
    </dgm:pt>
    <dgm:pt modelId="{DD378E99-7D55-4897-ADAE-1F1D2FFEC9A6}" type="pres">
      <dgm:prSet presAssocID="{C40EAF2F-737B-4AC9-B861-3089A061DA65}" presName="horz1" presStyleCnt="0"/>
      <dgm:spPr/>
    </dgm:pt>
    <dgm:pt modelId="{2BAE654C-09FA-4B60-99E5-7CB6048139B0}" type="pres">
      <dgm:prSet presAssocID="{C40EAF2F-737B-4AC9-B861-3089A061DA65}" presName="tx1" presStyleLbl="revTx" presStyleIdx="3" presStyleCnt="11"/>
      <dgm:spPr/>
      <dgm:t>
        <a:bodyPr/>
        <a:lstStyle/>
        <a:p>
          <a:endParaRPr lang="fr-FR"/>
        </a:p>
      </dgm:t>
    </dgm:pt>
    <dgm:pt modelId="{32AD2DAB-3731-43D4-87FB-9A784B453FD8}" type="pres">
      <dgm:prSet presAssocID="{C40EAF2F-737B-4AC9-B861-3089A061DA65}" presName="vert1" presStyleCnt="0"/>
      <dgm:spPr/>
    </dgm:pt>
    <dgm:pt modelId="{A7EE5735-A3D3-4147-8F0E-DCF167B223DF}" type="pres">
      <dgm:prSet presAssocID="{14E346C7-44A3-41F3-8A61-EB500C69B75F}" presName="thickLine" presStyleLbl="alignNode1" presStyleIdx="4" presStyleCnt="11"/>
      <dgm:spPr/>
    </dgm:pt>
    <dgm:pt modelId="{8ED2CF3D-2B96-45FE-8CEC-93DC4DBD0FE4}" type="pres">
      <dgm:prSet presAssocID="{14E346C7-44A3-41F3-8A61-EB500C69B75F}" presName="horz1" presStyleCnt="0"/>
      <dgm:spPr/>
    </dgm:pt>
    <dgm:pt modelId="{ED1404E0-81F9-43DD-BF72-9DCAFC0378AA}" type="pres">
      <dgm:prSet presAssocID="{14E346C7-44A3-41F3-8A61-EB500C69B75F}" presName="tx1" presStyleLbl="revTx" presStyleIdx="4" presStyleCnt="11"/>
      <dgm:spPr/>
      <dgm:t>
        <a:bodyPr/>
        <a:lstStyle/>
        <a:p>
          <a:endParaRPr lang="fr-FR"/>
        </a:p>
      </dgm:t>
    </dgm:pt>
    <dgm:pt modelId="{55DBC2DA-065E-4A0D-94FE-EFD169FA1FB6}" type="pres">
      <dgm:prSet presAssocID="{14E346C7-44A3-41F3-8A61-EB500C69B75F}" presName="vert1" presStyleCnt="0"/>
      <dgm:spPr/>
    </dgm:pt>
    <dgm:pt modelId="{983AC005-B75A-412A-894B-1D390F7531B2}" type="pres">
      <dgm:prSet presAssocID="{FF4F3227-517A-4DD4-B7A7-A4739E44F2CF}" presName="thickLine" presStyleLbl="alignNode1" presStyleIdx="5" presStyleCnt="11"/>
      <dgm:spPr/>
    </dgm:pt>
    <dgm:pt modelId="{C4EDAD0E-7947-456D-B40A-31CDB114CA72}" type="pres">
      <dgm:prSet presAssocID="{FF4F3227-517A-4DD4-B7A7-A4739E44F2CF}" presName="horz1" presStyleCnt="0"/>
      <dgm:spPr/>
    </dgm:pt>
    <dgm:pt modelId="{BA7E91A0-5D4B-4528-843B-376E3533B864}" type="pres">
      <dgm:prSet presAssocID="{FF4F3227-517A-4DD4-B7A7-A4739E44F2CF}" presName="tx1" presStyleLbl="revTx" presStyleIdx="5" presStyleCnt="11"/>
      <dgm:spPr/>
      <dgm:t>
        <a:bodyPr/>
        <a:lstStyle/>
        <a:p>
          <a:endParaRPr lang="fr-FR"/>
        </a:p>
      </dgm:t>
    </dgm:pt>
    <dgm:pt modelId="{B1764229-FD9E-40B7-9BD6-D7E33F03AE83}" type="pres">
      <dgm:prSet presAssocID="{FF4F3227-517A-4DD4-B7A7-A4739E44F2CF}" presName="vert1" presStyleCnt="0"/>
      <dgm:spPr/>
    </dgm:pt>
    <dgm:pt modelId="{81B7E27B-628F-424D-81BF-AD979A703274}" type="pres">
      <dgm:prSet presAssocID="{068EE760-F8CE-41D2-8145-91F3B7FDB671}" presName="thickLine" presStyleLbl="alignNode1" presStyleIdx="6" presStyleCnt="11"/>
      <dgm:spPr/>
    </dgm:pt>
    <dgm:pt modelId="{14761577-5B14-4758-993D-011E2D2CCC51}" type="pres">
      <dgm:prSet presAssocID="{068EE760-F8CE-41D2-8145-91F3B7FDB671}" presName="horz1" presStyleCnt="0"/>
      <dgm:spPr/>
    </dgm:pt>
    <dgm:pt modelId="{F4D7364A-A11B-4967-8986-421DAD872978}" type="pres">
      <dgm:prSet presAssocID="{068EE760-F8CE-41D2-8145-91F3B7FDB671}" presName="tx1" presStyleLbl="revTx" presStyleIdx="6" presStyleCnt="11"/>
      <dgm:spPr/>
      <dgm:t>
        <a:bodyPr/>
        <a:lstStyle/>
        <a:p>
          <a:endParaRPr lang="fr-FR"/>
        </a:p>
      </dgm:t>
    </dgm:pt>
    <dgm:pt modelId="{1FEE02F7-A75B-4729-A158-CFF260C33802}" type="pres">
      <dgm:prSet presAssocID="{068EE760-F8CE-41D2-8145-91F3B7FDB671}" presName="vert1" presStyleCnt="0"/>
      <dgm:spPr/>
    </dgm:pt>
    <dgm:pt modelId="{ED134F18-0355-4795-9A8F-C6991CAEA2BC}" type="pres">
      <dgm:prSet presAssocID="{8F81EEFA-D16E-4020-9D88-89438EBDEE24}" presName="thickLine" presStyleLbl="alignNode1" presStyleIdx="7" presStyleCnt="11"/>
      <dgm:spPr/>
    </dgm:pt>
    <dgm:pt modelId="{5FCF9528-31F1-4E4E-8291-3CECCD7901C9}" type="pres">
      <dgm:prSet presAssocID="{8F81EEFA-D16E-4020-9D88-89438EBDEE24}" presName="horz1" presStyleCnt="0"/>
      <dgm:spPr/>
    </dgm:pt>
    <dgm:pt modelId="{D303AC45-EF14-4DCB-9056-E062C2815626}" type="pres">
      <dgm:prSet presAssocID="{8F81EEFA-D16E-4020-9D88-89438EBDEE24}" presName="tx1" presStyleLbl="revTx" presStyleIdx="7" presStyleCnt="11"/>
      <dgm:spPr/>
      <dgm:t>
        <a:bodyPr/>
        <a:lstStyle/>
        <a:p>
          <a:endParaRPr lang="fr-FR"/>
        </a:p>
      </dgm:t>
    </dgm:pt>
    <dgm:pt modelId="{5595A78F-298A-4F32-A22C-A55DE3769643}" type="pres">
      <dgm:prSet presAssocID="{8F81EEFA-D16E-4020-9D88-89438EBDEE24}" presName="vert1" presStyleCnt="0"/>
      <dgm:spPr/>
    </dgm:pt>
    <dgm:pt modelId="{A2D7AC59-98D0-4651-86A6-4DA2CFE41112}" type="pres">
      <dgm:prSet presAssocID="{A883E8AE-7791-4005-88A2-041E980F7759}" presName="thickLine" presStyleLbl="alignNode1" presStyleIdx="8" presStyleCnt="11"/>
      <dgm:spPr/>
    </dgm:pt>
    <dgm:pt modelId="{BA74463A-6602-4241-8249-4B1826CE0FE7}" type="pres">
      <dgm:prSet presAssocID="{A883E8AE-7791-4005-88A2-041E980F7759}" presName="horz1" presStyleCnt="0"/>
      <dgm:spPr/>
    </dgm:pt>
    <dgm:pt modelId="{E86787C5-091F-45CD-A773-7038CBDDFA88}" type="pres">
      <dgm:prSet presAssocID="{A883E8AE-7791-4005-88A2-041E980F7759}" presName="tx1" presStyleLbl="revTx" presStyleIdx="8" presStyleCnt="11"/>
      <dgm:spPr/>
      <dgm:t>
        <a:bodyPr/>
        <a:lstStyle/>
        <a:p>
          <a:endParaRPr lang="fr-FR"/>
        </a:p>
      </dgm:t>
    </dgm:pt>
    <dgm:pt modelId="{9848E5AC-EB6F-4AAA-BFBC-BB30134EB912}" type="pres">
      <dgm:prSet presAssocID="{A883E8AE-7791-4005-88A2-041E980F7759}" presName="vert1" presStyleCnt="0"/>
      <dgm:spPr/>
    </dgm:pt>
    <dgm:pt modelId="{D1E8D35C-0CBF-4D56-934D-95D1E61429B2}" type="pres">
      <dgm:prSet presAssocID="{4F2A8B3E-C59E-4C99-85D0-1B74861668BD}" presName="thickLine" presStyleLbl="alignNode1" presStyleIdx="9" presStyleCnt="11"/>
      <dgm:spPr/>
    </dgm:pt>
    <dgm:pt modelId="{1865FF8E-5CC2-4834-886B-2AE84D9B78BF}" type="pres">
      <dgm:prSet presAssocID="{4F2A8B3E-C59E-4C99-85D0-1B74861668BD}" presName="horz1" presStyleCnt="0"/>
      <dgm:spPr/>
    </dgm:pt>
    <dgm:pt modelId="{1F3102F0-44A0-411A-BC70-BEA1DA3C026D}" type="pres">
      <dgm:prSet presAssocID="{4F2A8B3E-C59E-4C99-85D0-1B74861668BD}" presName="tx1" presStyleLbl="revTx" presStyleIdx="9" presStyleCnt="11"/>
      <dgm:spPr/>
      <dgm:t>
        <a:bodyPr/>
        <a:lstStyle/>
        <a:p>
          <a:endParaRPr lang="fr-FR"/>
        </a:p>
      </dgm:t>
    </dgm:pt>
    <dgm:pt modelId="{D5BADB2A-5343-406F-91FC-6FC22F4598D7}" type="pres">
      <dgm:prSet presAssocID="{4F2A8B3E-C59E-4C99-85D0-1B74861668BD}" presName="vert1" presStyleCnt="0"/>
      <dgm:spPr/>
    </dgm:pt>
    <dgm:pt modelId="{7303CE0C-65AB-4E38-BE46-5A19F8118024}" type="pres">
      <dgm:prSet presAssocID="{2B062B7E-F33F-4A1D-B0A2-3279B6FC69CF}" presName="thickLine" presStyleLbl="alignNode1" presStyleIdx="10" presStyleCnt="11"/>
      <dgm:spPr/>
    </dgm:pt>
    <dgm:pt modelId="{408DAD2A-1CB3-4165-84E0-BBAED3E5B1BD}" type="pres">
      <dgm:prSet presAssocID="{2B062B7E-F33F-4A1D-B0A2-3279B6FC69CF}" presName="horz1" presStyleCnt="0"/>
      <dgm:spPr/>
    </dgm:pt>
    <dgm:pt modelId="{8E09AF93-DFC3-4AE5-9A1B-813AE5CA33A1}" type="pres">
      <dgm:prSet presAssocID="{2B062B7E-F33F-4A1D-B0A2-3279B6FC69CF}" presName="tx1" presStyleLbl="revTx" presStyleIdx="10" presStyleCnt="11"/>
      <dgm:spPr/>
      <dgm:t>
        <a:bodyPr/>
        <a:lstStyle/>
        <a:p>
          <a:endParaRPr lang="fr-FR"/>
        </a:p>
      </dgm:t>
    </dgm:pt>
    <dgm:pt modelId="{BDC13868-0ABA-4EAC-960D-8E8F606A969E}" type="pres">
      <dgm:prSet presAssocID="{2B062B7E-F33F-4A1D-B0A2-3279B6FC69CF}" presName="vert1" presStyleCnt="0"/>
      <dgm:spPr/>
    </dgm:pt>
  </dgm:ptLst>
  <dgm:cxnLst>
    <dgm:cxn modelId="{7AA2645C-9BE8-4A98-9773-6B16BCE6F5AD}" type="presOf" srcId="{A883E8AE-7791-4005-88A2-041E980F7759}" destId="{E86787C5-091F-45CD-A773-7038CBDDFA88}" srcOrd="0" destOrd="0" presId="urn:microsoft.com/office/officeart/2008/layout/LinedList"/>
    <dgm:cxn modelId="{97C399E4-C9A2-4543-BE45-341148238B4B}" srcId="{2AFCCB5C-15FC-46EB-818B-7D2D33A07F22}" destId="{4F2A8B3E-C59E-4C99-85D0-1B74861668BD}" srcOrd="9" destOrd="0" parTransId="{A2A23A58-2B25-4F73-8652-C39E74BE52D6}" sibTransId="{8732B42D-4300-4CA4-A3DE-14EEDD299D63}"/>
    <dgm:cxn modelId="{8AC4492D-7655-4D40-8C87-E83F0EECB317}" type="presOf" srcId="{14E346C7-44A3-41F3-8A61-EB500C69B75F}" destId="{ED1404E0-81F9-43DD-BF72-9DCAFC0378AA}" srcOrd="0" destOrd="0" presId="urn:microsoft.com/office/officeart/2008/layout/LinedList"/>
    <dgm:cxn modelId="{5F2952CD-61B0-4004-A9B3-C31C0C342EB3}" srcId="{2AFCCB5C-15FC-46EB-818B-7D2D33A07F22}" destId="{8F81EEFA-D16E-4020-9D88-89438EBDEE24}" srcOrd="7" destOrd="0" parTransId="{59361E4F-94A6-4C86-9ACA-3A4E3DEC7DAE}" sibTransId="{F6514C22-182A-4650-996A-C65E7AED0F58}"/>
    <dgm:cxn modelId="{83C06EC6-4015-4BA0-8F5E-03D0A381F4A5}" srcId="{2AFCCB5C-15FC-46EB-818B-7D2D33A07F22}" destId="{C40EAF2F-737B-4AC9-B861-3089A061DA65}" srcOrd="3" destOrd="0" parTransId="{D5D27124-9199-4939-BD49-5D702751FE8F}" sibTransId="{1EDEAD06-48C4-44CC-A2B6-9E0196034497}"/>
    <dgm:cxn modelId="{31E1AB41-4E09-458B-846C-651BE583E17B}" type="presOf" srcId="{E69FD04A-0C01-4C41-BBD7-19F435CA5134}" destId="{37329591-9584-4D54-BCD8-DCE11480F1D6}" srcOrd="0" destOrd="0" presId="urn:microsoft.com/office/officeart/2008/layout/LinedList"/>
    <dgm:cxn modelId="{B3CE7D9D-646C-44C7-9DC8-8374F6AB70CB}" srcId="{2AFCCB5C-15FC-46EB-818B-7D2D33A07F22}" destId="{14E346C7-44A3-41F3-8A61-EB500C69B75F}" srcOrd="4" destOrd="0" parTransId="{E56E0F05-0E40-41BE-A7F5-DB7CF4EB33E5}" sibTransId="{E7315A11-5C12-410C-82BC-8CDDD0FF77AD}"/>
    <dgm:cxn modelId="{0B196DC0-99FB-49AA-9256-692E368676A4}" type="presOf" srcId="{2AFCCB5C-15FC-46EB-818B-7D2D33A07F22}" destId="{3BFBB909-6432-48AA-AAD3-FC047B4163D8}" srcOrd="0" destOrd="0" presId="urn:microsoft.com/office/officeart/2008/layout/LinedList"/>
    <dgm:cxn modelId="{560C4FDC-3E77-4831-8C08-DA6BD1647C39}" srcId="{2AFCCB5C-15FC-46EB-818B-7D2D33A07F22}" destId="{068EE760-F8CE-41D2-8145-91F3B7FDB671}" srcOrd="6" destOrd="0" parTransId="{F65754E8-CD27-4988-94B1-110A25E8C5AC}" sibTransId="{820763E1-D7E7-479F-8095-2C3AEDF04421}"/>
    <dgm:cxn modelId="{25FEEDB0-DF6D-4ECB-8079-E0F9559A0E8E}" type="presOf" srcId="{2115DF78-D413-41B4-AFB0-5F7B9F1C0C3C}" destId="{BEC150AB-644F-4197-B94A-B65388132AEC}" srcOrd="0" destOrd="0" presId="urn:microsoft.com/office/officeart/2008/layout/LinedList"/>
    <dgm:cxn modelId="{8C353E4B-6E4B-443C-841F-C4C98697BC63}" srcId="{2AFCCB5C-15FC-46EB-818B-7D2D33A07F22}" destId="{2115DF78-D413-41B4-AFB0-5F7B9F1C0C3C}" srcOrd="0" destOrd="0" parTransId="{8578EE6E-51DE-4D9D-B35D-6F351ECA6073}" sibTransId="{416EAB7B-B665-4A6A-B602-50484682F14C}"/>
    <dgm:cxn modelId="{AD41453B-D432-42FB-B840-6780C66A2A0F}" srcId="{2AFCCB5C-15FC-46EB-818B-7D2D33A07F22}" destId="{65E86C38-7DC8-4F5C-951A-35329FD2F89D}" srcOrd="1" destOrd="0" parTransId="{736B3CF3-4FFC-48CF-ADAE-51D6698912D0}" sibTransId="{27D1B8E6-751C-4610-B5BE-056E772165CB}"/>
    <dgm:cxn modelId="{0AE081C0-1E3C-46A1-8BCF-F452FCEEF30E}" srcId="{2AFCCB5C-15FC-46EB-818B-7D2D33A07F22}" destId="{E69FD04A-0C01-4C41-BBD7-19F435CA5134}" srcOrd="2" destOrd="0" parTransId="{096BC94A-1829-4FB8-8D9F-54E0FAC22FEA}" sibTransId="{AFAB4BAA-A2F5-49E8-8AA2-5A6B7A797D4E}"/>
    <dgm:cxn modelId="{5B148F7A-A4FC-45DD-96F4-4B7C3BF6C991}" type="presOf" srcId="{8F81EEFA-D16E-4020-9D88-89438EBDEE24}" destId="{D303AC45-EF14-4DCB-9056-E062C2815626}" srcOrd="0" destOrd="0" presId="urn:microsoft.com/office/officeart/2008/layout/LinedList"/>
    <dgm:cxn modelId="{A8A32681-736F-467B-A44E-550F42CF61C4}" srcId="{2AFCCB5C-15FC-46EB-818B-7D2D33A07F22}" destId="{FF4F3227-517A-4DD4-B7A7-A4739E44F2CF}" srcOrd="5" destOrd="0" parTransId="{8AC86665-5F92-45A4-B1C9-76D4AE587647}" sibTransId="{C84F979B-3CBB-4A71-888B-07DB1A1DCE6B}"/>
    <dgm:cxn modelId="{43997CC7-07EE-43AC-AD3C-A38F3B5790F9}" type="presOf" srcId="{C40EAF2F-737B-4AC9-B861-3089A061DA65}" destId="{2BAE654C-09FA-4B60-99E5-7CB6048139B0}" srcOrd="0" destOrd="0" presId="urn:microsoft.com/office/officeart/2008/layout/LinedList"/>
    <dgm:cxn modelId="{7A967324-4153-4D12-97E0-EC91A24980B1}" type="presOf" srcId="{4F2A8B3E-C59E-4C99-85D0-1B74861668BD}" destId="{1F3102F0-44A0-411A-BC70-BEA1DA3C026D}" srcOrd="0" destOrd="0" presId="urn:microsoft.com/office/officeart/2008/layout/LinedList"/>
    <dgm:cxn modelId="{D436F7E9-47F0-46AC-BF99-B311AC24CDB9}" type="presOf" srcId="{068EE760-F8CE-41D2-8145-91F3B7FDB671}" destId="{F4D7364A-A11B-4967-8986-421DAD872978}" srcOrd="0" destOrd="0" presId="urn:microsoft.com/office/officeart/2008/layout/LinedList"/>
    <dgm:cxn modelId="{2B2CF596-6086-4F59-9457-9109F0DF6B0E}" srcId="{2AFCCB5C-15FC-46EB-818B-7D2D33A07F22}" destId="{2B062B7E-F33F-4A1D-B0A2-3279B6FC69CF}" srcOrd="10" destOrd="0" parTransId="{C3037D1B-4A45-444E-BC5D-3FCF9E3B83AA}" sibTransId="{23233776-5AC5-4471-A10A-02E1BDD8E07C}"/>
    <dgm:cxn modelId="{DAF6709E-BCB5-4C26-9368-F66FED8372BC}" type="presOf" srcId="{FF4F3227-517A-4DD4-B7A7-A4739E44F2CF}" destId="{BA7E91A0-5D4B-4528-843B-376E3533B864}" srcOrd="0" destOrd="0" presId="urn:microsoft.com/office/officeart/2008/layout/LinedList"/>
    <dgm:cxn modelId="{0F80E1E0-D035-4CB8-980F-9A2B17C48F6E}" type="presOf" srcId="{2B062B7E-F33F-4A1D-B0A2-3279B6FC69CF}" destId="{8E09AF93-DFC3-4AE5-9A1B-813AE5CA33A1}" srcOrd="0" destOrd="0" presId="urn:microsoft.com/office/officeart/2008/layout/LinedList"/>
    <dgm:cxn modelId="{BF713D9F-65E6-4D94-AA80-E4A883F50029}" type="presOf" srcId="{65E86C38-7DC8-4F5C-951A-35329FD2F89D}" destId="{32BD3DB4-A650-45B1-9BBE-349E0449E760}" srcOrd="0" destOrd="0" presId="urn:microsoft.com/office/officeart/2008/layout/LinedList"/>
    <dgm:cxn modelId="{373D3E8B-FCE7-4B09-AC51-AA619B19A151}" srcId="{2AFCCB5C-15FC-46EB-818B-7D2D33A07F22}" destId="{A883E8AE-7791-4005-88A2-041E980F7759}" srcOrd="8" destOrd="0" parTransId="{53B57DDC-F5AC-4764-9C46-90CD957E6727}" sibTransId="{123CA5E6-7F0A-40A5-BBC4-2DBA4321CB9C}"/>
    <dgm:cxn modelId="{C03EC40E-FDB9-4A84-838F-16FA2B38B4FB}" type="presParOf" srcId="{3BFBB909-6432-48AA-AAD3-FC047B4163D8}" destId="{A8A2655B-0709-4958-915A-9CCFE77F7C94}" srcOrd="0" destOrd="0" presId="urn:microsoft.com/office/officeart/2008/layout/LinedList"/>
    <dgm:cxn modelId="{324DD4E9-84C8-48FD-9C64-40E504A0C09C}" type="presParOf" srcId="{3BFBB909-6432-48AA-AAD3-FC047B4163D8}" destId="{08305B7B-D0BA-4EA3-91A6-25693CC8B9FE}" srcOrd="1" destOrd="0" presId="urn:microsoft.com/office/officeart/2008/layout/LinedList"/>
    <dgm:cxn modelId="{9F6AE3C7-2669-4BCC-A304-1F99CB894E05}" type="presParOf" srcId="{08305B7B-D0BA-4EA3-91A6-25693CC8B9FE}" destId="{BEC150AB-644F-4197-B94A-B65388132AEC}" srcOrd="0" destOrd="0" presId="urn:microsoft.com/office/officeart/2008/layout/LinedList"/>
    <dgm:cxn modelId="{71B86BF7-9865-4255-9ADC-36829475E2B3}" type="presParOf" srcId="{08305B7B-D0BA-4EA3-91A6-25693CC8B9FE}" destId="{6607846C-719C-42E8-8424-FF94E3107255}" srcOrd="1" destOrd="0" presId="urn:microsoft.com/office/officeart/2008/layout/LinedList"/>
    <dgm:cxn modelId="{28DF991F-25A3-482C-93CA-35440E22DC5F}" type="presParOf" srcId="{3BFBB909-6432-48AA-AAD3-FC047B4163D8}" destId="{769B8E10-C143-44D6-ABF0-EA9F6EB8164A}" srcOrd="2" destOrd="0" presId="urn:microsoft.com/office/officeart/2008/layout/LinedList"/>
    <dgm:cxn modelId="{64FC8597-2D1B-4820-859B-1002BCE20A86}" type="presParOf" srcId="{3BFBB909-6432-48AA-AAD3-FC047B4163D8}" destId="{8BFD85D9-CC7E-4C49-B1CB-17424A2651FA}" srcOrd="3" destOrd="0" presId="urn:microsoft.com/office/officeart/2008/layout/LinedList"/>
    <dgm:cxn modelId="{5889DC65-D543-4E35-9761-C63C0E3C0DE6}" type="presParOf" srcId="{8BFD85D9-CC7E-4C49-B1CB-17424A2651FA}" destId="{32BD3DB4-A650-45B1-9BBE-349E0449E760}" srcOrd="0" destOrd="0" presId="urn:microsoft.com/office/officeart/2008/layout/LinedList"/>
    <dgm:cxn modelId="{C31B0496-3266-42FE-97A0-4917E54A3BD7}" type="presParOf" srcId="{8BFD85D9-CC7E-4C49-B1CB-17424A2651FA}" destId="{0869ED1F-90C3-477C-A019-36AEC3C07D0F}" srcOrd="1" destOrd="0" presId="urn:microsoft.com/office/officeart/2008/layout/LinedList"/>
    <dgm:cxn modelId="{83FD7F14-59B0-4981-908E-86F01F1E0FBF}" type="presParOf" srcId="{3BFBB909-6432-48AA-AAD3-FC047B4163D8}" destId="{7B20140B-8722-49E6-A0E1-899DA455ADCA}" srcOrd="4" destOrd="0" presId="urn:microsoft.com/office/officeart/2008/layout/LinedList"/>
    <dgm:cxn modelId="{DD9BD12D-D316-4C9A-9723-00A4C2385AC3}" type="presParOf" srcId="{3BFBB909-6432-48AA-AAD3-FC047B4163D8}" destId="{196BF1A9-637F-45AE-8757-4750E0C8F055}" srcOrd="5" destOrd="0" presId="urn:microsoft.com/office/officeart/2008/layout/LinedList"/>
    <dgm:cxn modelId="{7BF88082-1146-4951-AF01-79697DE91DB9}" type="presParOf" srcId="{196BF1A9-637F-45AE-8757-4750E0C8F055}" destId="{37329591-9584-4D54-BCD8-DCE11480F1D6}" srcOrd="0" destOrd="0" presId="urn:microsoft.com/office/officeart/2008/layout/LinedList"/>
    <dgm:cxn modelId="{9A2A34F3-692C-4014-9164-81B3701DD671}" type="presParOf" srcId="{196BF1A9-637F-45AE-8757-4750E0C8F055}" destId="{6C47AB26-7450-4AAC-A974-36EA1DA5B06A}" srcOrd="1" destOrd="0" presId="urn:microsoft.com/office/officeart/2008/layout/LinedList"/>
    <dgm:cxn modelId="{D8F9B662-A1E9-44F6-8CC0-4D2C97D14170}" type="presParOf" srcId="{3BFBB909-6432-48AA-AAD3-FC047B4163D8}" destId="{14E4D7FC-A05A-49CF-A3CF-817B2B5706C6}" srcOrd="6" destOrd="0" presId="urn:microsoft.com/office/officeart/2008/layout/LinedList"/>
    <dgm:cxn modelId="{B9E83E8B-41B7-4260-990C-EB5423E64FBC}" type="presParOf" srcId="{3BFBB909-6432-48AA-AAD3-FC047B4163D8}" destId="{DD378E99-7D55-4897-ADAE-1F1D2FFEC9A6}" srcOrd="7" destOrd="0" presId="urn:microsoft.com/office/officeart/2008/layout/LinedList"/>
    <dgm:cxn modelId="{7B79F183-1E88-44F7-B720-3523E1E6F8D7}" type="presParOf" srcId="{DD378E99-7D55-4897-ADAE-1F1D2FFEC9A6}" destId="{2BAE654C-09FA-4B60-99E5-7CB6048139B0}" srcOrd="0" destOrd="0" presId="urn:microsoft.com/office/officeart/2008/layout/LinedList"/>
    <dgm:cxn modelId="{516581B8-7DC3-409D-AF59-0AE5FC2F830F}" type="presParOf" srcId="{DD378E99-7D55-4897-ADAE-1F1D2FFEC9A6}" destId="{32AD2DAB-3731-43D4-87FB-9A784B453FD8}" srcOrd="1" destOrd="0" presId="urn:microsoft.com/office/officeart/2008/layout/LinedList"/>
    <dgm:cxn modelId="{3AA08FE4-726F-4536-8DEB-E4E8023E27E7}" type="presParOf" srcId="{3BFBB909-6432-48AA-AAD3-FC047B4163D8}" destId="{A7EE5735-A3D3-4147-8F0E-DCF167B223DF}" srcOrd="8" destOrd="0" presId="urn:microsoft.com/office/officeart/2008/layout/LinedList"/>
    <dgm:cxn modelId="{04152AFD-B851-465B-B641-A5A3F5E7346D}" type="presParOf" srcId="{3BFBB909-6432-48AA-AAD3-FC047B4163D8}" destId="{8ED2CF3D-2B96-45FE-8CEC-93DC4DBD0FE4}" srcOrd="9" destOrd="0" presId="urn:microsoft.com/office/officeart/2008/layout/LinedList"/>
    <dgm:cxn modelId="{741169A7-2070-4578-BB4C-EDC2439F8F54}" type="presParOf" srcId="{8ED2CF3D-2B96-45FE-8CEC-93DC4DBD0FE4}" destId="{ED1404E0-81F9-43DD-BF72-9DCAFC0378AA}" srcOrd="0" destOrd="0" presId="urn:microsoft.com/office/officeart/2008/layout/LinedList"/>
    <dgm:cxn modelId="{9CC7949A-805C-4440-8BA2-1D0610B5FE25}" type="presParOf" srcId="{8ED2CF3D-2B96-45FE-8CEC-93DC4DBD0FE4}" destId="{55DBC2DA-065E-4A0D-94FE-EFD169FA1FB6}" srcOrd="1" destOrd="0" presId="urn:microsoft.com/office/officeart/2008/layout/LinedList"/>
    <dgm:cxn modelId="{D74382AB-41BC-486B-B1A3-AE116515A2D8}" type="presParOf" srcId="{3BFBB909-6432-48AA-AAD3-FC047B4163D8}" destId="{983AC005-B75A-412A-894B-1D390F7531B2}" srcOrd="10" destOrd="0" presId="urn:microsoft.com/office/officeart/2008/layout/LinedList"/>
    <dgm:cxn modelId="{8840651B-7D81-4780-961F-640199269F00}" type="presParOf" srcId="{3BFBB909-6432-48AA-AAD3-FC047B4163D8}" destId="{C4EDAD0E-7947-456D-B40A-31CDB114CA72}" srcOrd="11" destOrd="0" presId="urn:microsoft.com/office/officeart/2008/layout/LinedList"/>
    <dgm:cxn modelId="{A3B678A0-5CD8-4809-B1FD-7D0325A12285}" type="presParOf" srcId="{C4EDAD0E-7947-456D-B40A-31CDB114CA72}" destId="{BA7E91A0-5D4B-4528-843B-376E3533B864}" srcOrd="0" destOrd="0" presId="urn:microsoft.com/office/officeart/2008/layout/LinedList"/>
    <dgm:cxn modelId="{C2D7EDB1-1A48-40D8-89A3-5ABDBAD56B72}" type="presParOf" srcId="{C4EDAD0E-7947-456D-B40A-31CDB114CA72}" destId="{B1764229-FD9E-40B7-9BD6-D7E33F03AE83}" srcOrd="1" destOrd="0" presId="urn:microsoft.com/office/officeart/2008/layout/LinedList"/>
    <dgm:cxn modelId="{1DF581E5-F96E-4D00-ABAC-2487C1E86710}" type="presParOf" srcId="{3BFBB909-6432-48AA-AAD3-FC047B4163D8}" destId="{81B7E27B-628F-424D-81BF-AD979A703274}" srcOrd="12" destOrd="0" presId="urn:microsoft.com/office/officeart/2008/layout/LinedList"/>
    <dgm:cxn modelId="{01441E00-2BB3-4696-ADD3-2F2722DEA279}" type="presParOf" srcId="{3BFBB909-6432-48AA-AAD3-FC047B4163D8}" destId="{14761577-5B14-4758-993D-011E2D2CCC51}" srcOrd="13" destOrd="0" presId="urn:microsoft.com/office/officeart/2008/layout/LinedList"/>
    <dgm:cxn modelId="{32F58D2F-0D25-4166-97A1-A04CF3E7A5CD}" type="presParOf" srcId="{14761577-5B14-4758-993D-011E2D2CCC51}" destId="{F4D7364A-A11B-4967-8986-421DAD872978}" srcOrd="0" destOrd="0" presId="urn:microsoft.com/office/officeart/2008/layout/LinedList"/>
    <dgm:cxn modelId="{2767C9FD-C0C8-4A68-82FC-1462FE661FAA}" type="presParOf" srcId="{14761577-5B14-4758-993D-011E2D2CCC51}" destId="{1FEE02F7-A75B-4729-A158-CFF260C33802}" srcOrd="1" destOrd="0" presId="urn:microsoft.com/office/officeart/2008/layout/LinedList"/>
    <dgm:cxn modelId="{4B3FCCDF-EE83-424E-BE5E-0C654976032E}" type="presParOf" srcId="{3BFBB909-6432-48AA-AAD3-FC047B4163D8}" destId="{ED134F18-0355-4795-9A8F-C6991CAEA2BC}" srcOrd="14" destOrd="0" presId="urn:microsoft.com/office/officeart/2008/layout/LinedList"/>
    <dgm:cxn modelId="{9FF006C7-10BE-438E-8326-EF194B3AF1A2}" type="presParOf" srcId="{3BFBB909-6432-48AA-AAD3-FC047B4163D8}" destId="{5FCF9528-31F1-4E4E-8291-3CECCD7901C9}" srcOrd="15" destOrd="0" presId="urn:microsoft.com/office/officeart/2008/layout/LinedList"/>
    <dgm:cxn modelId="{9AB16861-292C-4956-9417-35D9F5F5FB66}" type="presParOf" srcId="{5FCF9528-31F1-4E4E-8291-3CECCD7901C9}" destId="{D303AC45-EF14-4DCB-9056-E062C2815626}" srcOrd="0" destOrd="0" presId="urn:microsoft.com/office/officeart/2008/layout/LinedList"/>
    <dgm:cxn modelId="{C8A0A23C-E1FF-4873-9A52-4613249D2CFD}" type="presParOf" srcId="{5FCF9528-31F1-4E4E-8291-3CECCD7901C9}" destId="{5595A78F-298A-4F32-A22C-A55DE3769643}" srcOrd="1" destOrd="0" presId="urn:microsoft.com/office/officeart/2008/layout/LinedList"/>
    <dgm:cxn modelId="{AAE762AD-64B0-45FA-AEFB-B879802A0CD9}" type="presParOf" srcId="{3BFBB909-6432-48AA-AAD3-FC047B4163D8}" destId="{A2D7AC59-98D0-4651-86A6-4DA2CFE41112}" srcOrd="16" destOrd="0" presId="urn:microsoft.com/office/officeart/2008/layout/LinedList"/>
    <dgm:cxn modelId="{2873A916-2F8D-4F2F-B789-1E48E20B50AE}" type="presParOf" srcId="{3BFBB909-6432-48AA-AAD3-FC047B4163D8}" destId="{BA74463A-6602-4241-8249-4B1826CE0FE7}" srcOrd="17" destOrd="0" presId="urn:microsoft.com/office/officeart/2008/layout/LinedList"/>
    <dgm:cxn modelId="{D2FE38CD-550C-476D-BA70-C71AC940D733}" type="presParOf" srcId="{BA74463A-6602-4241-8249-4B1826CE0FE7}" destId="{E86787C5-091F-45CD-A773-7038CBDDFA88}" srcOrd="0" destOrd="0" presId="urn:microsoft.com/office/officeart/2008/layout/LinedList"/>
    <dgm:cxn modelId="{302E82F0-EF2D-4314-98A7-F18D02293EC6}" type="presParOf" srcId="{BA74463A-6602-4241-8249-4B1826CE0FE7}" destId="{9848E5AC-EB6F-4AAA-BFBC-BB30134EB912}" srcOrd="1" destOrd="0" presId="urn:microsoft.com/office/officeart/2008/layout/LinedList"/>
    <dgm:cxn modelId="{266291D9-871F-4B83-8E49-07DDB0C3AB1C}" type="presParOf" srcId="{3BFBB909-6432-48AA-AAD3-FC047B4163D8}" destId="{D1E8D35C-0CBF-4D56-934D-95D1E61429B2}" srcOrd="18" destOrd="0" presId="urn:microsoft.com/office/officeart/2008/layout/LinedList"/>
    <dgm:cxn modelId="{0D353E1C-FFD5-48E9-8001-303897053B18}" type="presParOf" srcId="{3BFBB909-6432-48AA-AAD3-FC047B4163D8}" destId="{1865FF8E-5CC2-4834-886B-2AE84D9B78BF}" srcOrd="19" destOrd="0" presId="urn:microsoft.com/office/officeart/2008/layout/LinedList"/>
    <dgm:cxn modelId="{3CB0FED0-37BC-4459-994A-744B000E4D0A}" type="presParOf" srcId="{1865FF8E-5CC2-4834-886B-2AE84D9B78BF}" destId="{1F3102F0-44A0-411A-BC70-BEA1DA3C026D}" srcOrd="0" destOrd="0" presId="urn:microsoft.com/office/officeart/2008/layout/LinedList"/>
    <dgm:cxn modelId="{74BD4CDB-074E-4C34-ACE2-906739B0F21C}" type="presParOf" srcId="{1865FF8E-5CC2-4834-886B-2AE84D9B78BF}" destId="{D5BADB2A-5343-406F-91FC-6FC22F4598D7}" srcOrd="1" destOrd="0" presId="urn:microsoft.com/office/officeart/2008/layout/LinedList"/>
    <dgm:cxn modelId="{70B1D149-79AB-4872-AA7D-FF940DA14B58}" type="presParOf" srcId="{3BFBB909-6432-48AA-AAD3-FC047B4163D8}" destId="{7303CE0C-65AB-4E38-BE46-5A19F8118024}" srcOrd="20" destOrd="0" presId="urn:microsoft.com/office/officeart/2008/layout/LinedList"/>
    <dgm:cxn modelId="{885D386E-5745-427B-9500-1E99D93B83C5}" type="presParOf" srcId="{3BFBB909-6432-48AA-AAD3-FC047B4163D8}" destId="{408DAD2A-1CB3-4165-84E0-BBAED3E5B1BD}" srcOrd="21" destOrd="0" presId="urn:microsoft.com/office/officeart/2008/layout/LinedList"/>
    <dgm:cxn modelId="{4E0414D8-6732-4104-A25C-3B2D73CFBF19}" type="presParOf" srcId="{408DAD2A-1CB3-4165-84E0-BBAED3E5B1BD}" destId="{8E09AF93-DFC3-4AE5-9A1B-813AE5CA33A1}" srcOrd="0" destOrd="0" presId="urn:microsoft.com/office/officeart/2008/layout/LinedList"/>
    <dgm:cxn modelId="{A90C7C14-5E43-4B7F-A851-E2EA078C3940}" type="presParOf" srcId="{408DAD2A-1CB3-4165-84E0-BBAED3E5B1BD}" destId="{BDC13868-0ABA-4EAC-960D-8E8F606A96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2AAD02-DE89-4D62-8318-189BC6607C88}"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fr-FR"/>
        </a:p>
      </dgm:t>
    </dgm:pt>
    <dgm:pt modelId="{1C3EBD54-36CE-4B03-AF7A-EB4C0A7C7DC0}">
      <dgm:prSet/>
      <dgm:spPr/>
      <dgm:t>
        <a:bodyPr/>
        <a:lstStyle/>
        <a:p>
          <a:pPr rtl="0"/>
          <a:r>
            <a:rPr lang="fr-FR" b="1" smtClean="0"/>
            <a:t>Evolution des pratiques:</a:t>
          </a:r>
          <a:endParaRPr lang="fr-FR"/>
        </a:p>
      </dgm:t>
    </dgm:pt>
    <dgm:pt modelId="{34D21BE7-0821-4899-86E9-8B6D3461410A}" type="parTrans" cxnId="{3C04438E-FF7A-4FF1-9E9F-4490BE668B54}">
      <dgm:prSet/>
      <dgm:spPr/>
      <dgm:t>
        <a:bodyPr/>
        <a:lstStyle/>
        <a:p>
          <a:endParaRPr lang="fr-FR"/>
        </a:p>
      </dgm:t>
    </dgm:pt>
    <dgm:pt modelId="{2035A10D-BB67-47C6-B229-E30D225F495E}" type="sibTrans" cxnId="{3C04438E-FF7A-4FF1-9E9F-4490BE668B54}">
      <dgm:prSet/>
      <dgm:spPr/>
      <dgm:t>
        <a:bodyPr/>
        <a:lstStyle/>
        <a:p>
          <a:endParaRPr lang="fr-FR"/>
        </a:p>
      </dgm:t>
    </dgm:pt>
    <dgm:pt modelId="{94CD344A-62DB-4437-88D8-F83602957D55}">
      <dgm:prSet/>
      <dgm:spPr/>
      <dgm:t>
        <a:bodyPr/>
        <a:lstStyle/>
        <a:p>
          <a:pPr rtl="0"/>
          <a:r>
            <a:rPr lang="fr-FR" b="0" dirty="0" smtClean="0"/>
            <a:t>Décrite pour la première fois par  Sir FIELDING OULD, sage-femme irlandais en 1742</a:t>
          </a:r>
          <a:endParaRPr lang="fr-FR" dirty="0"/>
        </a:p>
      </dgm:t>
    </dgm:pt>
    <dgm:pt modelId="{3100D92B-21BD-4C40-A549-1D352144E975}" type="parTrans" cxnId="{7507EF47-7321-4EDD-9348-D9984ED88179}">
      <dgm:prSet/>
      <dgm:spPr/>
      <dgm:t>
        <a:bodyPr/>
        <a:lstStyle/>
        <a:p>
          <a:endParaRPr lang="fr-FR"/>
        </a:p>
      </dgm:t>
    </dgm:pt>
    <dgm:pt modelId="{624D195E-3A23-44E3-9692-1CFBD9DD706B}" type="sibTrans" cxnId="{7507EF47-7321-4EDD-9348-D9984ED88179}">
      <dgm:prSet/>
      <dgm:spPr/>
      <dgm:t>
        <a:bodyPr/>
        <a:lstStyle/>
        <a:p>
          <a:endParaRPr lang="fr-FR"/>
        </a:p>
      </dgm:t>
    </dgm:pt>
    <dgm:pt modelId="{FEA15077-0B52-44AF-A15D-079246DB9A4D}">
      <dgm:prSet/>
      <dgm:spPr/>
      <dgm:t>
        <a:bodyPr/>
        <a:lstStyle/>
        <a:p>
          <a:pPr rtl="0"/>
          <a:r>
            <a:rPr lang="fr-FR" b="0" dirty="0" smtClean="0"/>
            <a:t>1998-1999: en France: 47% (71%IP et 36%MP)</a:t>
          </a:r>
          <a:endParaRPr lang="fr-FR" dirty="0"/>
        </a:p>
      </dgm:t>
    </dgm:pt>
    <dgm:pt modelId="{68B16850-3BCE-40EF-B352-DA714666D588}" type="parTrans" cxnId="{B9A80505-2C41-4E57-9A04-8DABDD6D64EB}">
      <dgm:prSet/>
      <dgm:spPr/>
      <dgm:t>
        <a:bodyPr/>
        <a:lstStyle/>
        <a:p>
          <a:endParaRPr lang="fr-FR"/>
        </a:p>
      </dgm:t>
    </dgm:pt>
    <dgm:pt modelId="{37EF60CF-0BCF-4500-A62A-C53CC8136779}" type="sibTrans" cxnId="{B9A80505-2C41-4E57-9A04-8DABDD6D64EB}">
      <dgm:prSet/>
      <dgm:spPr/>
      <dgm:t>
        <a:bodyPr/>
        <a:lstStyle/>
        <a:p>
          <a:endParaRPr lang="fr-FR"/>
        </a:p>
      </dgm:t>
    </dgm:pt>
    <dgm:pt modelId="{2619C34A-16A2-4B85-BFE8-FFD6BABE349C}">
      <dgm:prSet/>
      <dgm:spPr/>
      <dgm:t>
        <a:bodyPr/>
        <a:lstStyle/>
        <a:p>
          <a:pPr rtl="0"/>
          <a:r>
            <a:rPr lang="fr-FR" b="0" dirty="0" smtClean="0"/>
            <a:t>En 2005, le CNGOF recommande un usage restrictif du geste inférieur à 30%</a:t>
          </a:r>
          <a:endParaRPr lang="fr-FR" dirty="0"/>
        </a:p>
      </dgm:t>
    </dgm:pt>
    <dgm:pt modelId="{E9B5BDE7-0DB6-44CF-80CA-79FDB70C59F7}" type="parTrans" cxnId="{D19E6C26-2AF4-4E82-9E84-F6F6990CBBC5}">
      <dgm:prSet/>
      <dgm:spPr/>
      <dgm:t>
        <a:bodyPr/>
        <a:lstStyle/>
        <a:p>
          <a:endParaRPr lang="fr-FR"/>
        </a:p>
      </dgm:t>
    </dgm:pt>
    <dgm:pt modelId="{903675AB-1E1B-4161-9677-A1A5A910CEE1}" type="sibTrans" cxnId="{D19E6C26-2AF4-4E82-9E84-F6F6990CBBC5}">
      <dgm:prSet/>
      <dgm:spPr/>
      <dgm:t>
        <a:bodyPr/>
        <a:lstStyle/>
        <a:p>
          <a:endParaRPr lang="fr-FR"/>
        </a:p>
      </dgm:t>
    </dgm:pt>
    <dgm:pt modelId="{6A313B69-7D77-428D-A5F5-28ABB392B35F}">
      <dgm:prSet/>
      <dgm:spPr/>
      <dgm:t>
        <a:bodyPr/>
        <a:lstStyle/>
        <a:p>
          <a:pPr rtl="0"/>
          <a:r>
            <a:rPr lang="fr-FR" b="0" dirty="0" smtClean="0"/>
            <a:t>ENP 2010: moy.44% (27%IP et 14%MP)</a:t>
          </a:r>
          <a:endParaRPr lang="fr-FR" dirty="0"/>
        </a:p>
      </dgm:t>
    </dgm:pt>
    <dgm:pt modelId="{870FC957-2591-4980-A1D5-7C6BE6A969F5}" type="parTrans" cxnId="{FB38EC23-9C02-40FE-9892-EEC167A992DA}">
      <dgm:prSet/>
      <dgm:spPr/>
      <dgm:t>
        <a:bodyPr/>
        <a:lstStyle/>
        <a:p>
          <a:endParaRPr lang="fr-FR"/>
        </a:p>
      </dgm:t>
    </dgm:pt>
    <dgm:pt modelId="{E1D8A1BB-11ED-497F-974A-347C400023B2}" type="sibTrans" cxnId="{FB38EC23-9C02-40FE-9892-EEC167A992DA}">
      <dgm:prSet/>
      <dgm:spPr/>
      <dgm:t>
        <a:bodyPr/>
        <a:lstStyle/>
        <a:p>
          <a:endParaRPr lang="fr-FR"/>
        </a:p>
      </dgm:t>
    </dgm:pt>
    <dgm:pt modelId="{554BF2C4-9A10-4738-92D8-6EC6C756016C}">
      <dgm:prSet/>
      <dgm:spPr/>
      <dgm:t>
        <a:bodyPr/>
        <a:lstStyle/>
        <a:p>
          <a:pPr rtl="0"/>
          <a:r>
            <a:rPr lang="fr-FR" b="0" dirty="0" smtClean="0"/>
            <a:t>ENP 2016: 20% des accouchements VB.</a:t>
          </a:r>
          <a:endParaRPr lang="fr-FR" dirty="0"/>
        </a:p>
      </dgm:t>
    </dgm:pt>
    <dgm:pt modelId="{620062B7-D433-417E-BD4C-D5118D45C021}" type="parTrans" cxnId="{1A231D84-7D21-448E-8D12-B8835BEB68AD}">
      <dgm:prSet/>
      <dgm:spPr/>
      <dgm:t>
        <a:bodyPr/>
        <a:lstStyle/>
        <a:p>
          <a:endParaRPr lang="fr-FR"/>
        </a:p>
      </dgm:t>
    </dgm:pt>
    <dgm:pt modelId="{F090E1D5-78C6-4D13-9102-47F4BA430BC8}" type="sibTrans" cxnId="{1A231D84-7D21-448E-8D12-B8835BEB68AD}">
      <dgm:prSet/>
      <dgm:spPr/>
      <dgm:t>
        <a:bodyPr/>
        <a:lstStyle/>
        <a:p>
          <a:endParaRPr lang="fr-FR"/>
        </a:p>
      </dgm:t>
    </dgm:pt>
    <dgm:pt modelId="{F810F80C-0891-4F4D-96C3-6BF2191E8519}">
      <dgm:prSet/>
      <dgm:spPr/>
      <dgm:t>
        <a:bodyPr/>
        <a:lstStyle/>
        <a:p>
          <a:pPr rtl="0"/>
          <a:r>
            <a:rPr lang="fr-FR" b="0" dirty="0" smtClean="0"/>
            <a:t>2017 Vague Meetoo et dénonciation des violences obstétricales</a:t>
          </a:r>
          <a:endParaRPr lang="fr-FR" dirty="0"/>
        </a:p>
      </dgm:t>
    </dgm:pt>
    <dgm:pt modelId="{63F772E8-7690-4874-89D5-3988DBE4674F}" type="parTrans" cxnId="{D842F0AE-26E6-46EB-B572-9705868CC1D2}">
      <dgm:prSet/>
      <dgm:spPr/>
      <dgm:t>
        <a:bodyPr/>
        <a:lstStyle/>
        <a:p>
          <a:endParaRPr lang="fr-FR"/>
        </a:p>
      </dgm:t>
    </dgm:pt>
    <dgm:pt modelId="{8725B670-B0C8-4684-9352-B19B45EF52CC}" type="sibTrans" cxnId="{D842F0AE-26E6-46EB-B572-9705868CC1D2}">
      <dgm:prSet/>
      <dgm:spPr/>
      <dgm:t>
        <a:bodyPr/>
        <a:lstStyle/>
        <a:p>
          <a:endParaRPr lang="fr-FR"/>
        </a:p>
      </dgm:t>
    </dgm:pt>
    <dgm:pt modelId="{22D594C3-77EA-440A-A122-CF44C88C7F2A}">
      <dgm:prSet/>
      <dgm:spPr/>
      <dgm:t>
        <a:bodyPr/>
        <a:lstStyle/>
        <a:p>
          <a:pPr rtl="0"/>
          <a:r>
            <a:rPr lang="fr-FR" b="0" dirty="0" smtClean="0"/>
            <a:t>Actuellement :disparités régionales et publique/privé</a:t>
          </a:r>
          <a:endParaRPr lang="fr-FR" dirty="0"/>
        </a:p>
      </dgm:t>
    </dgm:pt>
    <dgm:pt modelId="{1CD86A1E-EF60-4761-A015-2711EABDDA23}" type="parTrans" cxnId="{E7F012F6-FA5F-4455-A03A-550346300BA5}">
      <dgm:prSet/>
      <dgm:spPr/>
      <dgm:t>
        <a:bodyPr/>
        <a:lstStyle/>
        <a:p>
          <a:endParaRPr lang="fr-FR"/>
        </a:p>
      </dgm:t>
    </dgm:pt>
    <dgm:pt modelId="{C87122A2-70EF-48EA-BCAC-FEAE3E293BDC}" type="sibTrans" cxnId="{E7F012F6-FA5F-4455-A03A-550346300BA5}">
      <dgm:prSet/>
      <dgm:spPr/>
      <dgm:t>
        <a:bodyPr/>
        <a:lstStyle/>
        <a:p>
          <a:endParaRPr lang="fr-FR"/>
        </a:p>
      </dgm:t>
    </dgm:pt>
    <dgm:pt modelId="{FAB18E3D-D08D-4E07-9913-85905626BA13}">
      <dgm:prSet/>
      <dgm:spPr/>
      <dgm:t>
        <a:bodyPr/>
        <a:lstStyle/>
        <a:p>
          <a:pPr rtl="0"/>
          <a:r>
            <a:rPr lang="fr-FR" b="0" dirty="0" smtClean="0"/>
            <a:t>Années 70:Elle devient quasi systématique notamment chez les IP</a:t>
          </a:r>
          <a:endParaRPr lang="fr-FR" dirty="0"/>
        </a:p>
      </dgm:t>
    </dgm:pt>
    <dgm:pt modelId="{66F86DBF-C789-486C-BFA0-48252F0DC5B0}" type="parTrans" cxnId="{4B02D25B-C07C-4E24-BDB0-2FCCB1B70DC5}">
      <dgm:prSet/>
      <dgm:spPr/>
      <dgm:t>
        <a:bodyPr/>
        <a:lstStyle/>
        <a:p>
          <a:endParaRPr lang="fr-FR"/>
        </a:p>
      </dgm:t>
    </dgm:pt>
    <dgm:pt modelId="{68E1D5F7-35CD-40E5-A4D0-BCF6501D5CE6}" type="sibTrans" cxnId="{4B02D25B-C07C-4E24-BDB0-2FCCB1B70DC5}">
      <dgm:prSet/>
      <dgm:spPr/>
      <dgm:t>
        <a:bodyPr/>
        <a:lstStyle/>
        <a:p>
          <a:endParaRPr lang="fr-FR"/>
        </a:p>
      </dgm:t>
    </dgm:pt>
    <dgm:pt modelId="{A8CE38C5-6742-478A-B0B0-36DE3E68053E}">
      <dgm:prSet/>
      <dgm:spPr/>
      <dgm:t>
        <a:bodyPr/>
        <a:lstStyle/>
        <a:p>
          <a:pPr rtl="0"/>
          <a:r>
            <a:rPr lang="fr-FR" b="0" dirty="0" smtClean="0"/>
            <a:t>Au Pays Bas: diminution plus importante (taux 6%) qu’en France  mais augmentation du risque d’incontinence anale et urinaire.et de déchirure ou rupture du sphincters</a:t>
          </a:r>
          <a:endParaRPr lang="fr-FR" dirty="0"/>
        </a:p>
      </dgm:t>
    </dgm:pt>
    <dgm:pt modelId="{C6CF9D1B-ACA2-4088-B147-FB5EFCF40A21}" type="parTrans" cxnId="{67ACF9D8-0C08-4DFE-9303-FECF4907074C}">
      <dgm:prSet/>
      <dgm:spPr/>
      <dgm:t>
        <a:bodyPr/>
        <a:lstStyle/>
        <a:p>
          <a:endParaRPr lang="fr-FR"/>
        </a:p>
      </dgm:t>
    </dgm:pt>
    <dgm:pt modelId="{492BF208-A1CE-4AD0-83D8-C0E2A9496471}" type="sibTrans" cxnId="{67ACF9D8-0C08-4DFE-9303-FECF4907074C}">
      <dgm:prSet/>
      <dgm:spPr/>
      <dgm:t>
        <a:bodyPr/>
        <a:lstStyle/>
        <a:p>
          <a:endParaRPr lang="fr-FR"/>
        </a:p>
      </dgm:t>
    </dgm:pt>
    <dgm:pt modelId="{B763E25C-1EF0-4542-861D-C5DD71901F34}" type="pres">
      <dgm:prSet presAssocID="{652AAD02-DE89-4D62-8318-189BC6607C88}" presName="diagram" presStyleCnt="0">
        <dgm:presLayoutVars>
          <dgm:dir/>
          <dgm:resizeHandles val="exact"/>
        </dgm:presLayoutVars>
      </dgm:prSet>
      <dgm:spPr/>
      <dgm:t>
        <a:bodyPr/>
        <a:lstStyle/>
        <a:p>
          <a:endParaRPr lang="fr-FR"/>
        </a:p>
      </dgm:t>
    </dgm:pt>
    <dgm:pt modelId="{AC78C8CB-131C-42FB-8408-890683D48D4B}" type="pres">
      <dgm:prSet presAssocID="{1C3EBD54-36CE-4B03-AF7A-EB4C0A7C7DC0}" presName="node" presStyleLbl="node1" presStyleIdx="0" presStyleCnt="1">
        <dgm:presLayoutVars>
          <dgm:bulletEnabled val="1"/>
        </dgm:presLayoutVars>
      </dgm:prSet>
      <dgm:spPr/>
      <dgm:t>
        <a:bodyPr/>
        <a:lstStyle/>
        <a:p>
          <a:endParaRPr lang="fr-FR"/>
        </a:p>
      </dgm:t>
    </dgm:pt>
  </dgm:ptLst>
  <dgm:cxnLst>
    <dgm:cxn modelId="{8C8B7039-55E2-47B1-A16D-718719D32635}" type="presOf" srcId="{652AAD02-DE89-4D62-8318-189BC6607C88}" destId="{B763E25C-1EF0-4542-861D-C5DD71901F34}" srcOrd="0" destOrd="0" presId="urn:microsoft.com/office/officeart/2005/8/layout/default"/>
    <dgm:cxn modelId="{B9A80505-2C41-4E57-9A04-8DABDD6D64EB}" srcId="{1C3EBD54-36CE-4B03-AF7A-EB4C0A7C7DC0}" destId="{FEA15077-0B52-44AF-A15D-079246DB9A4D}" srcOrd="2" destOrd="0" parTransId="{68B16850-3BCE-40EF-B352-DA714666D588}" sibTransId="{37EF60CF-0BCF-4500-A62A-C53CC8136779}"/>
    <dgm:cxn modelId="{CE043BA4-13BD-434F-BD25-55746AD70C1A}" type="presOf" srcId="{6A313B69-7D77-428D-A5F5-28ABB392B35F}" destId="{AC78C8CB-131C-42FB-8408-890683D48D4B}" srcOrd="0" destOrd="5" presId="urn:microsoft.com/office/officeart/2005/8/layout/default"/>
    <dgm:cxn modelId="{F70962CF-D5E8-4D24-AB06-A9780493B045}" type="presOf" srcId="{2619C34A-16A2-4B85-BFE8-FFD6BABE349C}" destId="{AC78C8CB-131C-42FB-8408-890683D48D4B}" srcOrd="0" destOrd="4" presId="urn:microsoft.com/office/officeart/2005/8/layout/default"/>
    <dgm:cxn modelId="{1A231D84-7D21-448E-8D12-B8835BEB68AD}" srcId="{1C3EBD54-36CE-4B03-AF7A-EB4C0A7C7DC0}" destId="{554BF2C4-9A10-4738-92D8-6EC6C756016C}" srcOrd="5" destOrd="0" parTransId="{620062B7-D433-417E-BD4C-D5118D45C021}" sibTransId="{F090E1D5-78C6-4D13-9102-47F4BA430BC8}"/>
    <dgm:cxn modelId="{20EFD980-F270-4705-8329-E05E9FCFDB37}" type="presOf" srcId="{94CD344A-62DB-4437-88D8-F83602957D55}" destId="{AC78C8CB-131C-42FB-8408-890683D48D4B}" srcOrd="0" destOrd="1" presId="urn:microsoft.com/office/officeart/2005/8/layout/default"/>
    <dgm:cxn modelId="{588684E2-D0B2-4A8C-BB44-AED892B69255}" type="presOf" srcId="{FAB18E3D-D08D-4E07-9913-85905626BA13}" destId="{AC78C8CB-131C-42FB-8408-890683D48D4B}" srcOrd="0" destOrd="2" presId="urn:microsoft.com/office/officeart/2005/8/layout/default"/>
    <dgm:cxn modelId="{E7F012F6-FA5F-4455-A03A-550346300BA5}" srcId="{1C3EBD54-36CE-4B03-AF7A-EB4C0A7C7DC0}" destId="{22D594C3-77EA-440A-A122-CF44C88C7F2A}" srcOrd="7" destOrd="0" parTransId="{1CD86A1E-EF60-4761-A015-2711EABDDA23}" sibTransId="{C87122A2-70EF-48EA-BCAC-FEAE3E293BDC}"/>
    <dgm:cxn modelId="{02DFC9E0-57B7-4039-BDBF-5386EAE0122E}" type="presOf" srcId="{A8CE38C5-6742-478A-B0B0-36DE3E68053E}" destId="{AC78C8CB-131C-42FB-8408-890683D48D4B}" srcOrd="0" destOrd="9" presId="urn:microsoft.com/office/officeart/2005/8/layout/default"/>
    <dgm:cxn modelId="{67ACF9D8-0C08-4DFE-9303-FECF4907074C}" srcId="{1C3EBD54-36CE-4B03-AF7A-EB4C0A7C7DC0}" destId="{A8CE38C5-6742-478A-B0B0-36DE3E68053E}" srcOrd="8" destOrd="0" parTransId="{C6CF9D1B-ACA2-4088-B147-FB5EFCF40A21}" sibTransId="{492BF208-A1CE-4AD0-83D8-C0E2A9496471}"/>
    <dgm:cxn modelId="{FB38EC23-9C02-40FE-9892-EEC167A992DA}" srcId="{1C3EBD54-36CE-4B03-AF7A-EB4C0A7C7DC0}" destId="{6A313B69-7D77-428D-A5F5-28ABB392B35F}" srcOrd="4" destOrd="0" parTransId="{870FC957-2591-4980-A1D5-7C6BE6A969F5}" sibTransId="{E1D8A1BB-11ED-497F-974A-347C400023B2}"/>
    <dgm:cxn modelId="{3C04438E-FF7A-4FF1-9E9F-4490BE668B54}" srcId="{652AAD02-DE89-4D62-8318-189BC6607C88}" destId="{1C3EBD54-36CE-4B03-AF7A-EB4C0A7C7DC0}" srcOrd="0" destOrd="0" parTransId="{34D21BE7-0821-4899-86E9-8B6D3461410A}" sibTransId="{2035A10D-BB67-47C6-B229-E30D225F495E}"/>
    <dgm:cxn modelId="{7507EF47-7321-4EDD-9348-D9984ED88179}" srcId="{1C3EBD54-36CE-4B03-AF7A-EB4C0A7C7DC0}" destId="{94CD344A-62DB-4437-88D8-F83602957D55}" srcOrd="0" destOrd="0" parTransId="{3100D92B-21BD-4C40-A549-1D352144E975}" sibTransId="{624D195E-3A23-44E3-9692-1CFBD9DD706B}"/>
    <dgm:cxn modelId="{4B02D25B-C07C-4E24-BDB0-2FCCB1B70DC5}" srcId="{1C3EBD54-36CE-4B03-AF7A-EB4C0A7C7DC0}" destId="{FAB18E3D-D08D-4E07-9913-85905626BA13}" srcOrd="1" destOrd="0" parTransId="{66F86DBF-C789-486C-BFA0-48252F0DC5B0}" sibTransId="{68E1D5F7-35CD-40E5-A4D0-BCF6501D5CE6}"/>
    <dgm:cxn modelId="{C1EDE4DA-5131-4AEF-85BC-849110C6C3B5}" type="presOf" srcId="{FEA15077-0B52-44AF-A15D-079246DB9A4D}" destId="{AC78C8CB-131C-42FB-8408-890683D48D4B}" srcOrd="0" destOrd="3" presId="urn:microsoft.com/office/officeart/2005/8/layout/default"/>
    <dgm:cxn modelId="{D19E6C26-2AF4-4E82-9E84-F6F6990CBBC5}" srcId="{1C3EBD54-36CE-4B03-AF7A-EB4C0A7C7DC0}" destId="{2619C34A-16A2-4B85-BFE8-FFD6BABE349C}" srcOrd="3" destOrd="0" parTransId="{E9B5BDE7-0DB6-44CF-80CA-79FDB70C59F7}" sibTransId="{903675AB-1E1B-4161-9677-A1A5A910CEE1}"/>
    <dgm:cxn modelId="{1B083D4D-95C7-4C4C-9FA6-4D15B136D978}" type="presOf" srcId="{554BF2C4-9A10-4738-92D8-6EC6C756016C}" destId="{AC78C8CB-131C-42FB-8408-890683D48D4B}" srcOrd="0" destOrd="6" presId="urn:microsoft.com/office/officeart/2005/8/layout/default"/>
    <dgm:cxn modelId="{F7DF8F45-3B7D-4224-B12E-E1155C6F7907}" type="presOf" srcId="{22D594C3-77EA-440A-A122-CF44C88C7F2A}" destId="{AC78C8CB-131C-42FB-8408-890683D48D4B}" srcOrd="0" destOrd="8" presId="urn:microsoft.com/office/officeart/2005/8/layout/default"/>
    <dgm:cxn modelId="{895DA335-1CE7-404E-9CF9-28551BB65975}" type="presOf" srcId="{1C3EBD54-36CE-4B03-AF7A-EB4C0A7C7DC0}" destId="{AC78C8CB-131C-42FB-8408-890683D48D4B}" srcOrd="0" destOrd="0" presId="urn:microsoft.com/office/officeart/2005/8/layout/default"/>
    <dgm:cxn modelId="{D842F0AE-26E6-46EB-B572-9705868CC1D2}" srcId="{1C3EBD54-36CE-4B03-AF7A-EB4C0A7C7DC0}" destId="{F810F80C-0891-4F4D-96C3-6BF2191E8519}" srcOrd="6" destOrd="0" parTransId="{63F772E8-7690-4874-89D5-3988DBE4674F}" sibTransId="{8725B670-B0C8-4684-9352-B19B45EF52CC}"/>
    <dgm:cxn modelId="{D4BC462F-8A3D-4229-AA6B-D55BD84FB0B1}" type="presOf" srcId="{F810F80C-0891-4F4D-96C3-6BF2191E8519}" destId="{AC78C8CB-131C-42FB-8408-890683D48D4B}" srcOrd="0" destOrd="7" presId="urn:microsoft.com/office/officeart/2005/8/layout/default"/>
    <dgm:cxn modelId="{92150459-B7C8-44A2-B6FF-3AC6515873F4}" type="presParOf" srcId="{B763E25C-1EF0-4542-861D-C5DD71901F34}" destId="{AC78C8CB-131C-42FB-8408-890683D48D4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C55CD3-B518-4A00-AE78-757AEDA8374E}" type="doc">
      <dgm:prSet loTypeId="urn:microsoft.com/office/officeart/2008/layout/LinedList" loCatId="list" qsTypeId="urn:microsoft.com/office/officeart/2005/8/quickstyle/simple3" qsCatId="simple" csTypeId="urn:microsoft.com/office/officeart/2005/8/colors/colorful1" csCatId="colorful" phldr="1"/>
      <dgm:spPr/>
      <dgm:t>
        <a:bodyPr/>
        <a:lstStyle/>
        <a:p>
          <a:endParaRPr lang="fr-FR"/>
        </a:p>
      </dgm:t>
    </dgm:pt>
    <dgm:pt modelId="{15959F13-9BEB-41A0-9A8C-75D84942FB23}">
      <dgm:prSet/>
      <dgm:spPr/>
      <dgm:t>
        <a:bodyPr/>
        <a:lstStyle/>
        <a:p>
          <a:pPr rtl="0"/>
          <a:r>
            <a:rPr lang="fr-FR" b="1" dirty="0" smtClean="0"/>
            <a:t>Dans certaines situations, il est impossible de ne pas avoir recours à l’épisiotomie .</a:t>
          </a:r>
        </a:p>
        <a:p>
          <a:pPr rtl="0"/>
          <a:r>
            <a:rPr lang="fr-FR" b="1" dirty="0" smtClean="0"/>
            <a:t>Aussi, il semble important , en amont de l’accouchement:</a:t>
          </a:r>
          <a:endParaRPr lang="fr-FR" dirty="0"/>
        </a:p>
      </dgm:t>
    </dgm:pt>
    <dgm:pt modelId="{8CDF3052-4A24-4A23-A184-2D3A2C873D60}" type="parTrans" cxnId="{B7E377F0-AFB7-4650-8C3D-817A3073B7B1}">
      <dgm:prSet/>
      <dgm:spPr/>
      <dgm:t>
        <a:bodyPr/>
        <a:lstStyle/>
        <a:p>
          <a:endParaRPr lang="fr-FR"/>
        </a:p>
      </dgm:t>
    </dgm:pt>
    <dgm:pt modelId="{77AF4530-D52C-4424-9659-1ED6F7BED77B}" type="sibTrans" cxnId="{B7E377F0-AFB7-4650-8C3D-817A3073B7B1}">
      <dgm:prSet/>
      <dgm:spPr/>
      <dgm:t>
        <a:bodyPr/>
        <a:lstStyle/>
        <a:p>
          <a:endParaRPr lang="fr-FR"/>
        </a:p>
      </dgm:t>
    </dgm:pt>
    <dgm:pt modelId="{8ADC2B3F-C062-4A72-A2A5-AAAE610BA770}">
      <dgm:prSet/>
      <dgm:spPr/>
      <dgm:t>
        <a:bodyPr/>
        <a:lstStyle/>
        <a:p>
          <a:pPr rtl="0"/>
          <a:r>
            <a:rPr lang="fr-FR" b="0" smtClean="0"/>
            <a:t>de s’intéresser au vécu des patientes, à leur propre représentation de l’épisiotomie ;</a:t>
          </a:r>
          <a:endParaRPr lang="fr-FR"/>
        </a:p>
      </dgm:t>
    </dgm:pt>
    <dgm:pt modelId="{DF6ADDD8-384E-4EB2-BB82-31B254FE4ED1}" type="parTrans" cxnId="{E4F8B958-087E-49BA-A848-2C5680A90EB5}">
      <dgm:prSet/>
      <dgm:spPr/>
      <dgm:t>
        <a:bodyPr/>
        <a:lstStyle/>
        <a:p>
          <a:endParaRPr lang="fr-FR"/>
        </a:p>
      </dgm:t>
    </dgm:pt>
    <dgm:pt modelId="{06F7F649-F8AD-43ED-B61B-23B31F24AB10}" type="sibTrans" cxnId="{E4F8B958-087E-49BA-A848-2C5680A90EB5}">
      <dgm:prSet/>
      <dgm:spPr/>
      <dgm:t>
        <a:bodyPr/>
        <a:lstStyle/>
        <a:p>
          <a:endParaRPr lang="fr-FR"/>
        </a:p>
      </dgm:t>
    </dgm:pt>
    <dgm:pt modelId="{7C4F24CE-18E5-46B6-9C1F-38C5FF2CC91B}">
      <dgm:prSet/>
      <dgm:spPr/>
      <dgm:t>
        <a:bodyPr/>
        <a:lstStyle/>
        <a:p>
          <a:pPr rtl="0"/>
          <a:r>
            <a:rPr lang="fr-FR" b="0" smtClean="0"/>
            <a:t>d’apporter une écoute attentive à leur peur  </a:t>
          </a:r>
          <a:endParaRPr lang="fr-FR"/>
        </a:p>
      </dgm:t>
    </dgm:pt>
    <dgm:pt modelId="{85A9BF54-AC87-4F49-ADA7-4A0E09787F48}" type="parTrans" cxnId="{25A3347D-F4D2-4E85-BBE7-4A622E670024}">
      <dgm:prSet/>
      <dgm:spPr/>
      <dgm:t>
        <a:bodyPr/>
        <a:lstStyle/>
        <a:p>
          <a:endParaRPr lang="fr-FR"/>
        </a:p>
      </dgm:t>
    </dgm:pt>
    <dgm:pt modelId="{EB5D0366-BF9E-46E2-A5BE-8EDFBE185AA4}" type="sibTrans" cxnId="{25A3347D-F4D2-4E85-BBE7-4A622E670024}">
      <dgm:prSet/>
      <dgm:spPr/>
      <dgm:t>
        <a:bodyPr/>
        <a:lstStyle/>
        <a:p>
          <a:endParaRPr lang="fr-FR"/>
        </a:p>
      </dgm:t>
    </dgm:pt>
    <dgm:pt modelId="{17F0F512-9B3B-4B8F-8309-359799209D04}">
      <dgm:prSet/>
      <dgm:spPr/>
      <dgm:t>
        <a:bodyPr/>
        <a:lstStyle/>
        <a:p>
          <a:pPr rtl="0"/>
          <a:r>
            <a:rPr lang="fr-FR" b="0" smtClean="0"/>
            <a:t>De répondre à leur interrogation, donner une information, la plus claire et complète possible, pour obtenir le consentement de la femme avant la réalisation de l’épisiotomie,</a:t>
          </a:r>
          <a:endParaRPr lang="fr-FR"/>
        </a:p>
      </dgm:t>
    </dgm:pt>
    <dgm:pt modelId="{4D9EEDD3-0508-4238-B465-EC28269C6989}" type="parTrans" cxnId="{F6954464-EE4C-4874-8968-C4BC5FE8427C}">
      <dgm:prSet/>
      <dgm:spPr/>
      <dgm:t>
        <a:bodyPr/>
        <a:lstStyle/>
        <a:p>
          <a:endParaRPr lang="fr-FR"/>
        </a:p>
      </dgm:t>
    </dgm:pt>
    <dgm:pt modelId="{650AD547-F619-4A1F-ABF4-86F8FE23CA61}" type="sibTrans" cxnId="{F6954464-EE4C-4874-8968-C4BC5FE8427C}">
      <dgm:prSet/>
      <dgm:spPr/>
      <dgm:t>
        <a:bodyPr/>
        <a:lstStyle/>
        <a:p>
          <a:endParaRPr lang="fr-FR"/>
        </a:p>
      </dgm:t>
    </dgm:pt>
    <dgm:pt modelId="{F981126B-18B9-4C6B-80E9-6E0851F9A0BD}">
      <dgm:prSet/>
      <dgm:spPr/>
      <dgm:t>
        <a:bodyPr/>
        <a:lstStyle/>
        <a:p>
          <a:pPr rtl="0"/>
          <a:r>
            <a:rPr lang="fr-FR" b="0" smtClean="0"/>
            <a:t>L’idéal est de pouvoir aborder la question en prénatal lors de l’EPP ou de la préparation à la naissance ou encore en consultation.</a:t>
          </a:r>
          <a:endParaRPr lang="fr-FR"/>
        </a:p>
      </dgm:t>
    </dgm:pt>
    <dgm:pt modelId="{ABF74D01-BF48-44C9-9CE5-021CEACF7C48}" type="parTrans" cxnId="{0231855F-678F-4C32-9F75-65DBDE2E8DAB}">
      <dgm:prSet/>
      <dgm:spPr/>
      <dgm:t>
        <a:bodyPr/>
        <a:lstStyle/>
        <a:p>
          <a:endParaRPr lang="fr-FR"/>
        </a:p>
      </dgm:t>
    </dgm:pt>
    <dgm:pt modelId="{A35D26CB-86FB-4A74-9D62-7C6661EFC686}" type="sibTrans" cxnId="{0231855F-678F-4C32-9F75-65DBDE2E8DAB}">
      <dgm:prSet/>
      <dgm:spPr/>
      <dgm:t>
        <a:bodyPr/>
        <a:lstStyle/>
        <a:p>
          <a:endParaRPr lang="fr-FR"/>
        </a:p>
      </dgm:t>
    </dgm:pt>
    <dgm:pt modelId="{6D4115F1-5E17-4D5A-826A-B0522E1B9917}" type="pres">
      <dgm:prSet presAssocID="{4BC55CD3-B518-4A00-AE78-757AEDA8374E}" presName="vert0" presStyleCnt="0">
        <dgm:presLayoutVars>
          <dgm:dir/>
          <dgm:animOne val="branch"/>
          <dgm:animLvl val="lvl"/>
        </dgm:presLayoutVars>
      </dgm:prSet>
      <dgm:spPr/>
      <dgm:t>
        <a:bodyPr/>
        <a:lstStyle/>
        <a:p>
          <a:endParaRPr lang="fr-FR"/>
        </a:p>
      </dgm:t>
    </dgm:pt>
    <dgm:pt modelId="{8283F81F-0349-4DD2-AF7D-289DE4A52D00}" type="pres">
      <dgm:prSet presAssocID="{15959F13-9BEB-41A0-9A8C-75D84942FB23}" presName="thickLine" presStyleLbl="alignNode1" presStyleIdx="0" presStyleCnt="5"/>
      <dgm:spPr/>
    </dgm:pt>
    <dgm:pt modelId="{51CAD12E-6C13-46F0-9CC4-99300CCD6F3E}" type="pres">
      <dgm:prSet presAssocID="{15959F13-9BEB-41A0-9A8C-75D84942FB23}" presName="horz1" presStyleCnt="0"/>
      <dgm:spPr/>
    </dgm:pt>
    <dgm:pt modelId="{5FAB3B1F-D8AF-44BD-9342-F436E834E749}" type="pres">
      <dgm:prSet presAssocID="{15959F13-9BEB-41A0-9A8C-75D84942FB23}" presName="tx1" presStyleLbl="revTx" presStyleIdx="0" presStyleCnt="5"/>
      <dgm:spPr/>
      <dgm:t>
        <a:bodyPr/>
        <a:lstStyle/>
        <a:p>
          <a:endParaRPr lang="fr-FR"/>
        </a:p>
      </dgm:t>
    </dgm:pt>
    <dgm:pt modelId="{88BB015B-217B-43A4-A487-7E5E18628AE6}" type="pres">
      <dgm:prSet presAssocID="{15959F13-9BEB-41A0-9A8C-75D84942FB23}" presName="vert1" presStyleCnt="0"/>
      <dgm:spPr/>
    </dgm:pt>
    <dgm:pt modelId="{D21E1D60-E997-4093-9994-76741BDBD300}" type="pres">
      <dgm:prSet presAssocID="{8ADC2B3F-C062-4A72-A2A5-AAAE610BA770}" presName="thickLine" presStyleLbl="alignNode1" presStyleIdx="1" presStyleCnt="5"/>
      <dgm:spPr/>
    </dgm:pt>
    <dgm:pt modelId="{FF869BC1-D8CD-4972-ADB4-E3DA55FF69E4}" type="pres">
      <dgm:prSet presAssocID="{8ADC2B3F-C062-4A72-A2A5-AAAE610BA770}" presName="horz1" presStyleCnt="0"/>
      <dgm:spPr/>
    </dgm:pt>
    <dgm:pt modelId="{78A28237-EE50-41A6-89B3-3BEF7F9A41CE}" type="pres">
      <dgm:prSet presAssocID="{8ADC2B3F-C062-4A72-A2A5-AAAE610BA770}" presName="tx1" presStyleLbl="revTx" presStyleIdx="1" presStyleCnt="5"/>
      <dgm:spPr/>
      <dgm:t>
        <a:bodyPr/>
        <a:lstStyle/>
        <a:p>
          <a:endParaRPr lang="fr-FR"/>
        </a:p>
      </dgm:t>
    </dgm:pt>
    <dgm:pt modelId="{9A0383BA-8B55-4BF1-B9BA-BD9D6D33B78D}" type="pres">
      <dgm:prSet presAssocID="{8ADC2B3F-C062-4A72-A2A5-AAAE610BA770}" presName="vert1" presStyleCnt="0"/>
      <dgm:spPr/>
    </dgm:pt>
    <dgm:pt modelId="{FF0D46BE-4DA1-4ADC-ABFB-F5119F5E8D9E}" type="pres">
      <dgm:prSet presAssocID="{7C4F24CE-18E5-46B6-9C1F-38C5FF2CC91B}" presName="thickLine" presStyleLbl="alignNode1" presStyleIdx="2" presStyleCnt="5"/>
      <dgm:spPr/>
    </dgm:pt>
    <dgm:pt modelId="{E3C5F24D-AC6E-414D-B41A-3DBBA427BFD0}" type="pres">
      <dgm:prSet presAssocID="{7C4F24CE-18E5-46B6-9C1F-38C5FF2CC91B}" presName="horz1" presStyleCnt="0"/>
      <dgm:spPr/>
    </dgm:pt>
    <dgm:pt modelId="{29CC6090-962E-40F8-AEAF-2122EB88336B}" type="pres">
      <dgm:prSet presAssocID="{7C4F24CE-18E5-46B6-9C1F-38C5FF2CC91B}" presName="tx1" presStyleLbl="revTx" presStyleIdx="2" presStyleCnt="5"/>
      <dgm:spPr/>
      <dgm:t>
        <a:bodyPr/>
        <a:lstStyle/>
        <a:p>
          <a:endParaRPr lang="fr-FR"/>
        </a:p>
      </dgm:t>
    </dgm:pt>
    <dgm:pt modelId="{D0779C63-600B-4837-9AF1-B2E4DDFF5B1F}" type="pres">
      <dgm:prSet presAssocID="{7C4F24CE-18E5-46B6-9C1F-38C5FF2CC91B}" presName="vert1" presStyleCnt="0"/>
      <dgm:spPr/>
    </dgm:pt>
    <dgm:pt modelId="{C43B9DFA-0EDD-4506-B61E-A1D239EDF290}" type="pres">
      <dgm:prSet presAssocID="{17F0F512-9B3B-4B8F-8309-359799209D04}" presName="thickLine" presStyleLbl="alignNode1" presStyleIdx="3" presStyleCnt="5"/>
      <dgm:spPr/>
    </dgm:pt>
    <dgm:pt modelId="{5B1EBF26-1326-4EA6-A6C1-9F56EECA216A}" type="pres">
      <dgm:prSet presAssocID="{17F0F512-9B3B-4B8F-8309-359799209D04}" presName="horz1" presStyleCnt="0"/>
      <dgm:spPr/>
    </dgm:pt>
    <dgm:pt modelId="{4EB857D6-19FF-4237-B844-3FF4A979BCD9}" type="pres">
      <dgm:prSet presAssocID="{17F0F512-9B3B-4B8F-8309-359799209D04}" presName="tx1" presStyleLbl="revTx" presStyleIdx="3" presStyleCnt="5"/>
      <dgm:spPr/>
      <dgm:t>
        <a:bodyPr/>
        <a:lstStyle/>
        <a:p>
          <a:endParaRPr lang="fr-FR"/>
        </a:p>
      </dgm:t>
    </dgm:pt>
    <dgm:pt modelId="{2CF9392C-C46B-4182-94B8-F56840ACA2B4}" type="pres">
      <dgm:prSet presAssocID="{17F0F512-9B3B-4B8F-8309-359799209D04}" presName="vert1" presStyleCnt="0"/>
      <dgm:spPr/>
    </dgm:pt>
    <dgm:pt modelId="{F2D012A4-CB07-4C97-AE37-B57818AA073E}" type="pres">
      <dgm:prSet presAssocID="{F981126B-18B9-4C6B-80E9-6E0851F9A0BD}" presName="thickLine" presStyleLbl="alignNode1" presStyleIdx="4" presStyleCnt="5"/>
      <dgm:spPr/>
    </dgm:pt>
    <dgm:pt modelId="{2BDB491C-7905-4AC2-9683-F6E0137BBE5C}" type="pres">
      <dgm:prSet presAssocID="{F981126B-18B9-4C6B-80E9-6E0851F9A0BD}" presName="horz1" presStyleCnt="0"/>
      <dgm:spPr/>
    </dgm:pt>
    <dgm:pt modelId="{E65C4A66-1050-4658-9FEF-35FDA8D2E5A0}" type="pres">
      <dgm:prSet presAssocID="{F981126B-18B9-4C6B-80E9-6E0851F9A0BD}" presName="tx1" presStyleLbl="revTx" presStyleIdx="4" presStyleCnt="5"/>
      <dgm:spPr/>
      <dgm:t>
        <a:bodyPr/>
        <a:lstStyle/>
        <a:p>
          <a:endParaRPr lang="fr-FR"/>
        </a:p>
      </dgm:t>
    </dgm:pt>
    <dgm:pt modelId="{E1757CDA-E59D-4249-A0AB-F368F6819264}" type="pres">
      <dgm:prSet presAssocID="{F981126B-18B9-4C6B-80E9-6E0851F9A0BD}" presName="vert1" presStyleCnt="0"/>
      <dgm:spPr/>
    </dgm:pt>
  </dgm:ptLst>
  <dgm:cxnLst>
    <dgm:cxn modelId="{C5417BBB-59CD-47DC-AB27-138D0CED111F}" type="presOf" srcId="{7C4F24CE-18E5-46B6-9C1F-38C5FF2CC91B}" destId="{29CC6090-962E-40F8-AEAF-2122EB88336B}" srcOrd="0" destOrd="0" presId="urn:microsoft.com/office/officeart/2008/layout/LinedList"/>
    <dgm:cxn modelId="{E4F8B958-087E-49BA-A848-2C5680A90EB5}" srcId="{4BC55CD3-B518-4A00-AE78-757AEDA8374E}" destId="{8ADC2B3F-C062-4A72-A2A5-AAAE610BA770}" srcOrd="1" destOrd="0" parTransId="{DF6ADDD8-384E-4EB2-BB82-31B254FE4ED1}" sibTransId="{06F7F649-F8AD-43ED-B61B-23B31F24AB10}"/>
    <dgm:cxn modelId="{B7E377F0-AFB7-4650-8C3D-817A3073B7B1}" srcId="{4BC55CD3-B518-4A00-AE78-757AEDA8374E}" destId="{15959F13-9BEB-41A0-9A8C-75D84942FB23}" srcOrd="0" destOrd="0" parTransId="{8CDF3052-4A24-4A23-A184-2D3A2C873D60}" sibTransId="{77AF4530-D52C-4424-9659-1ED6F7BED77B}"/>
    <dgm:cxn modelId="{C556B25B-3EE7-4016-8EF1-A9B4CA67EEED}" type="presOf" srcId="{8ADC2B3F-C062-4A72-A2A5-AAAE610BA770}" destId="{78A28237-EE50-41A6-89B3-3BEF7F9A41CE}" srcOrd="0" destOrd="0" presId="urn:microsoft.com/office/officeart/2008/layout/LinedList"/>
    <dgm:cxn modelId="{0231855F-678F-4C32-9F75-65DBDE2E8DAB}" srcId="{4BC55CD3-B518-4A00-AE78-757AEDA8374E}" destId="{F981126B-18B9-4C6B-80E9-6E0851F9A0BD}" srcOrd="4" destOrd="0" parTransId="{ABF74D01-BF48-44C9-9CE5-021CEACF7C48}" sibTransId="{A35D26CB-86FB-4A74-9D62-7C6661EFC686}"/>
    <dgm:cxn modelId="{F6954464-EE4C-4874-8968-C4BC5FE8427C}" srcId="{4BC55CD3-B518-4A00-AE78-757AEDA8374E}" destId="{17F0F512-9B3B-4B8F-8309-359799209D04}" srcOrd="3" destOrd="0" parTransId="{4D9EEDD3-0508-4238-B465-EC28269C6989}" sibTransId="{650AD547-F619-4A1F-ABF4-86F8FE23CA61}"/>
    <dgm:cxn modelId="{050F6CAE-6CF6-4D38-996D-A5DABF9655CA}" type="presOf" srcId="{4BC55CD3-B518-4A00-AE78-757AEDA8374E}" destId="{6D4115F1-5E17-4D5A-826A-B0522E1B9917}" srcOrd="0" destOrd="0" presId="urn:microsoft.com/office/officeart/2008/layout/LinedList"/>
    <dgm:cxn modelId="{72ECD6A2-35D2-43AF-8CCD-C8D6313A275E}" type="presOf" srcId="{15959F13-9BEB-41A0-9A8C-75D84942FB23}" destId="{5FAB3B1F-D8AF-44BD-9342-F436E834E749}" srcOrd="0" destOrd="0" presId="urn:microsoft.com/office/officeart/2008/layout/LinedList"/>
    <dgm:cxn modelId="{25A3347D-F4D2-4E85-BBE7-4A622E670024}" srcId="{4BC55CD3-B518-4A00-AE78-757AEDA8374E}" destId="{7C4F24CE-18E5-46B6-9C1F-38C5FF2CC91B}" srcOrd="2" destOrd="0" parTransId="{85A9BF54-AC87-4F49-ADA7-4A0E09787F48}" sibTransId="{EB5D0366-BF9E-46E2-A5BE-8EDFBE185AA4}"/>
    <dgm:cxn modelId="{5C58F4AF-DDEF-4698-8BA7-89AF013C92A2}" type="presOf" srcId="{17F0F512-9B3B-4B8F-8309-359799209D04}" destId="{4EB857D6-19FF-4237-B844-3FF4A979BCD9}" srcOrd="0" destOrd="0" presId="urn:microsoft.com/office/officeart/2008/layout/LinedList"/>
    <dgm:cxn modelId="{B1AF4DDB-7A4C-4615-B780-E552FBC24D45}" type="presOf" srcId="{F981126B-18B9-4C6B-80E9-6E0851F9A0BD}" destId="{E65C4A66-1050-4658-9FEF-35FDA8D2E5A0}" srcOrd="0" destOrd="0" presId="urn:microsoft.com/office/officeart/2008/layout/LinedList"/>
    <dgm:cxn modelId="{03433E2A-C4A3-4E48-95B9-57D28E102D43}" type="presParOf" srcId="{6D4115F1-5E17-4D5A-826A-B0522E1B9917}" destId="{8283F81F-0349-4DD2-AF7D-289DE4A52D00}" srcOrd="0" destOrd="0" presId="urn:microsoft.com/office/officeart/2008/layout/LinedList"/>
    <dgm:cxn modelId="{F69AB961-E2E7-4BCA-B4F4-323DEC511157}" type="presParOf" srcId="{6D4115F1-5E17-4D5A-826A-B0522E1B9917}" destId="{51CAD12E-6C13-46F0-9CC4-99300CCD6F3E}" srcOrd="1" destOrd="0" presId="urn:microsoft.com/office/officeart/2008/layout/LinedList"/>
    <dgm:cxn modelId="{9098676F-89EB-46BC-B7BD-3F5366CA70CB}" type="presParOf" srcId="{51CAD12E-6C13-46F0-9CC4-99300CCD6F3E}" destId="{5FAB3B1F-D8AF-44BD-9342-F436E834E749}" srcOrd="0" destOrd="0" presId="urn:microsoft.com/office/officeart/2008/layout/LinedList"/>
    <dgm:cxn modelId="{041F61B7-B4C0-4F28-87F4-59D83063C736}" type="presParOf" srcId="{51CAD12E-6C13-46F0-9CC4-99300CCD6F3E}" destId="{88BB015B-217B-43A4-A487-7E5E18628AE6}" srcOrd="1" destOrd="0" presId="urn:microsoft.com/office/officeart/2008/layout/LinedList"/>
    <dgm:cxn modelId="{8F49675D-9B60-496A-B14E-E158C194D4DB}" type="presParOf" srcId="{6D4115F1-5E17-4D5A-826A-B0522E1B9917}" destId="{D21E1D60-E997-4093-9994-76741BDBD300}" srcOrd="2" destOrd="0" presId="urn:microsoft.com/office/officeart/2008/layout/LinedList"/>
    <dgm:cxn modelId="{53ED6398-5CD1-40F2-A73C-39DEAC5D801F}" type="presParOf" srcId="{6D4115F1-5E17-4D5A-826A-B0522E1B9917}" destId="{FF869BC1-D8CD-4972-ADB4-E3DA55FF69E4}" srcOrd="3" destOrd="0" presId="urn:microsoft.com/office/officeart/2008/layout/LinedList"/>
    <dgm:cxn modelId="{9D03D8BF-76C9-46BA-B555-60550F10B984}" type="presParOf" srcId="{FF869BC1-D8CD-4972-ADB4-E3DA55FF69E4}" destId="{78A28237-EE50-41A6-89B3-3BEF7F9A41CE}" srcOrd="0" destOrd="0" presId="urn:microsoft.com/office/officeart/2008/layout/LinedList"/>
    <dgm:cxn modelId="{D7882194-E358-4138-B924-E712B883D37B}" type="presParOf" srcId="{FF869BC1-D8CD-4972-ADB4-E3DA55FF69E4}" destId="{9A0383BA-8B55-4BF1-B9BA-BD9D6D33B78D}" srcOrd="1" destOrd="0" presId="urn:microsoft.com/office/officeart/2008/layout/LinedList"/>
    <dgm:cxn modelId="{4CB0AA07-4BBE-4970-A2BC-2A78A2EEC3EB}" type="presParOf" srcId="{6D4115F1-5E17-4D5A-826A-B0522E1B9917}" destId="{FF0D46BE-4DA1-4ADC-ABFB-F5119F5E8D9E}" srcOrd="4" destOrd="0" presId="urn:microsoft.com/office/officeart/2008/layout/LinedList"/>
    <dgm:cxn modelId="{E3125A82-C5C9-4F6A-B1A2-49317887A129}" type="presParOf" srcId="{6D4115F1-5E17-4D5A-826A-B0522E1B9917}" destId="{E3C5F24D-AC6E-414D-B41A-3DBBA427BFD0}" srcOrd="5" destOrd="0" presId="urn:microsoft.com/office/officeart/2008/layout/LinedList"/>
    <dgm:cxn modelId="{081E2494-F4D5-42B6-B61E-A43D9B8635DC}" type="presParOf" srcId="{E3C5F24D-AC6E-414D-B41A-3DBBA427BFD0}" destId="{29CC6090-962E-40F8-AEAF-2122EB88336B}" srcOrd="0" destOrd="0" presId="urn:microsoft.com/office/officeart/2008/layout/LinedList"/>
    <dgm:cxn modelId="{5AE30889-D254-41F1-B286-8C0DE47DB16C}" type="presParOf" srcId="{E3C5F24D-AC6E-414D-B41A-3DBBA427BFD0}" destId="{D0779C63-600B-4837-9AF1-B2E4DDFF5B1F}" srcOrd="1" destOrd="0" presId="urn:microsoft.com/office/officeart/2008/layout/LinedList"/>
    <dgm:cxn modelId="{E20859B0-87D2-4C64-8DFC-772AC394F590}" type="presParOf" srcId="{6D4115F1-5E17-4D5A-826A-B0522E1B9917}" destId="{C43B9DFA-0EDD-4506-B61E-A1D239EDF290}" srcOrd="6" destOrd="0" presId="urn:microsoft.com/office/officeart/2008/layout/LinedList"/>
    <dgm:cxn modelId="{33D4FA3E-0FE9-4A95-B55C-FF82159544F3}" type="presParOf" srcId="{6D4115F1-5E17-4D5A-826A-B0522E1B9917}" destId="{5B1EBF26-1326-4EA6-A6C1-9F56EECA216A}" srcOrd="7" destOrd="0" presId="urn:microsoft.com/office/officeart/2008/layout/LinedList"/>
    <dgm:cxn modelId="{D45A0C44-1B08-41C4-BC47-26E907A7BC48}" type="presParOf" srcId="{5B1EBF26-1326-4EA6-A6C1-9F56EECA216A}" destId="{4EB857D6-19FF-4237-B844-3FF4A979BCD9}" srcOrd="0" destOrd="0" presId="urn:microsoft.com/office/officeart/2008/layout/LinedList"/>
    <dgm:cxn modelId="{85BCBA32-92D8-4779-BC87-3A7DCF7F186D}" type="presParOf" srcId="{5B1EBF26-1326-4EA6-A6C1-9F56EECA216A}" destId="{2CF9392C-C46B-4182-94B8-F56840ACA2B4}" srcOrd="1" destOrd="0" presId="urn:microsoft.com/office/officeart/2008/layout/LinedList"/>
    <dgm:cxn modelId="{5770D387-24FC-4C10-A93E-A7A6517DEB61}" type="presParOf" srcId="{6D4115F1-5E17-4D5A-826A-B0522E1B9917}" destId="{F2D012A4-CB07-4C97-AE37-B57818AA073E}" srcOrd="8" destOrd="0" presId="urn:microsoft.com/office/officeart/2008/layout/LinedList"/>
    <dgm:cxn modelId="{D024D0C9-6120-46BC-A937-60D5BD62F710}" type="presParOf" srcId="{6D4115F1-5E17-4D5A-826A-B0522E1B9917}" destId="{2BDB491C-7905-4AC2-9683-F6E0137BBE5C}" srcOrd="9" destOrd="0" presId="urn:microsoft.com/office/officeart/2008/layout/LinedList"/>
    <dgm:cxn modelId="{AC6B5D26-3215-4CDE-BE7B-FCC6AEB3D788}" type="presParOf" srcId="{2BDB491C-7905-4AC2-9683-F6E0137BBE5C}" destId="{E65C4A66-1050-4658-9FEF-35FDA8D2E5A0}" srcOrd="0" destOrd="0" presId="urn:microsoft.com/office/officeart/2008/layout/LinedList"/>
    <dgm:cxn modelId="{62F8C5F3-1F40-417C-A872-AA80D77BAF62}" type="presParOf" srcId="{2BDB491C-7905-4AC2-9683-F6E0137BBE5C}" destId="{E1757CDA-E59D-4249-A0AB-F368F68192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A98F5-8CDF-42E8-990C-F0DD7F16B954}">
      <dsp:nvSpPr>
        <dsp:cNvPr id="0" name=""/>
        <dsp:cNvSpPr/>
      </dsp:nvSpPr>
      <dsp:spPr>
        <a:xfrm>
          <a:off x="0" y="0"/>
          <a:ext cx="752094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5006F0-9AC6-4308-A1B2-B2269A1FE53C}">
      <dsp:nvSpPr>
        <dsp:cNvPr id="0" name=""/>
        <dsp:cNvSpPr/>
      </dsp:nvSpPr>
      <dsp:spPr>
        <a:xfrm>
          <a:off x="0" y="0"/>
          <a:ext cx="7520940" cy="44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fr-FR" sz="2100" b="1" kern="1200" smtClean="0"/>
            <a:t>Le périnée dans tous ses états</a:t>
          </a:r>
          <a:endParaRPr lang="fr-FR" sz="2100" kern="1200"/>
        </a:p>
      </dsp:txBody>
      <dsp:txXfrm>
        <a:off x="0" y="0"/>
        <a:ext cx="7520940" cy="447481"/>
      </dsp:txXfrm>
    </dsp:sp>
    <dsp:sp modelId="{8B49CD42-52B6-427A-A691-4B8667610DC3}">
      <dsp:nvSpPr>
        <dsp:cNvPr id="0" name=""/>
        <dsp:cNvSpPr/>
      </dsp:nvSpPr>
      <dsp:spPr>
        <a:xfrm>
          <a:off x="0" y="447481"/>
          <a:ext cx="752094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538E44-A322-42EE-9C83-318EE7E7A965}">
      <dsp:nvSpPr>
        <dsp:cNvPr id="0" name=""/>
        <dsp:cNvSpPr/>
      </dsp:nvSpPr>
      <dsp:spPr>
        <a:xfrm>
          <a:off x="0" y="447481"/>
          <a:ext cx="7520940" cy="44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fr-FR" sz="2100" b="1" kern="1200" smtClean="0"/>
            <a:t>Découverte du périnée par une sage-femme</a:t>
          </a:r>
          <a:endParaRPr lang="fr-FR" sz="2100" kern="1200"/>
        </a:p>
      </dsp:txBody>
      <dsp:txXfrm>
        <a:off x="0" y="447481"/>
        <a:ext cx="7520940" cy="447481"/>
      </dsp:txXfrm>
    </dsp:sp>
    <dsp:sp modelId="{D2A1B40D-0411-4DE8-AAE0-D7CE1B2C5F0E}">
      <dsp:nvSpPr>
        <dsp:cNvPr id="0" name=""/>
        <dsp:cNvSpPr/>
      </dsp:nvSpPr>
      <dsp:spPr>
        <a:xfrm>
          <a:off x="0" y="894962"/>
          <a:ext cx="752094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94B6C-E049-4674-AACC-FB37D299859A}">
      <dsp:nvSpPr>
        <dsp:cNvPr id="0" name=""/>
        <dsp:cNvSpPr/>
      </dsp:nvSpPr>
      <dsp:spPr>
        <a:xfrm>
          <a:off x="0" y="894962"/>
          <a:ext cx="7520940" cy="44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fr-FR" sz="2100" b="1" kern="1200" smtClean="0"/>
            <a:t>La douleur et son impact</a:t>
          </a:r>
          <a:endParaRPr lang="fr-FR" sz="2100" kern="1200"/>
        </a:p>
      </dsp:txBody>
      <dsp:txXfrm>
        <a:off x="0" y="894962"/>
        <a:ext cx="7520940" cy="447481"/>
      </dsp:txXfrm>
    </dsp:sp>
    <dsp:sp modelId="{F0CAFEDE-A422-4764-90E2-88EFAB1F7973}">
      <dsp:nvSpPr>
        <dsp:cNvPr id="0" name=""/>
        <dsp:cNvSpPr/>
      </dsp:nvSpPr>
      <dsp:spPr>
        <a:xfrm>
          <a:off x="0" y="1342443"/>
          <a:ext cx="752094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ABC3C3-CC34-4B44-9148-F2FACBDA4A1E}">
      <dsp:nvSpPr>
        <dsp:cNvPr id="0" name=""/>
        <dsp:cNvSpPr/>
      </dsp:nvSpPr>
      <dsp:spPr>
        <a:xfrm>
          <a:off x="0" y="1342443"/>
          <a:ext cx="7520940" cy="44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fr-FR" sz="2100" b="1" kern="1200" smtClean="0"/>
            <a:t>L’état de stress post-traumatique lié à l’accouchement</a:t>
          </a:r>
          <a:endParaRPr lang="fr-FR" sz="2100" kern="1200"/>
        </a:p>
      </dsp:txBody>
      <dsp:txXfrm>
        <a:off x="0" y="1342443"/>
        <a:ext cx="7520940" cy="447481"/>
      </dsp:txXfrm>
    </dsp:sp>
    <dsp:sp modelId="{43AF92DD-5179-41D6-A04E-14024F52176A}">
      <dsp:nvSpPr>
        <dsp:cNvPr id="0" name=""/>
        <dsp:cNvSpPr/>
      </dsp:nvSpPr>
      <dsp:spPr>
        <a:xfrm>
          <a:off x="0" y="1789924"/>
          <a:ext cx="752094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EA371-9B65-4ECC-A71D-685D2F68A1AB}">
      <dsp:nvSpPr>
        <dsp:cNvPr id="0" name=""/>
        <dsp:cNvSpPr/>
      </dsp:nvSpPr>
      <dsp:spPr>
        <a:xfrm>
          <a:off x="0" y="1789924"/>
          <a:ext cx="7520940" cy="44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fr-FR" sz="2100" b="1" kern="1200" smtClean="0"/>
            <a:t>L’épisiotomie</a:t>
          </a:r>
          <a:endParaRPr lang="fr-FR" sz="2100" kern="1200"/>
        </a:p>
      </dsp:txBody>
      <dsp:txXfrm>
        <a:off x="0" y="1789924"/>
        <a:ext cx="7520940" cy="447481"/>
      </dsp:txXfrm>
    </dsp:sp>
    <dsp:sp modelId="{D46480DF-D1D1-4873-B133-50018CB481BC}">
      <dsp:nvSpPr>
        <dsp:cNvPr id="0" name=""/>
        <dsp:cNvSpPr/>
      </dsp:nvSpPr>
      <dsp:spPr>
        <a:xfrm>
          <a:off x="0" y="2237405"/>
          <a:ext cx="752094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FD60D-AE81-4C99-95C7-5F69267F44C0}">
      <dsp:nvSpPr>
        <dsp:cNvPr id="0" name=""/>
        <dsp:cNvSpPr/>
      </dsp:nvSpPr>
      <dsp:spPr>
        <a:xfrm>
          <a:off x="0" y="2237405"/>
          <a:ext cx="7520940" cy="44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fr-FR" sz="2100" b="1" kern="1200" smtClean="0"/>
            <a:t>Le périnée dans le contexte du deuil périnatal</a:t>
          </a:r>
          <a:endParaRPr lang="fr-FR" sz="2100" kern="1200"/>
        </a:p>
      </dsp:txBody>
      <dsp:txXfrm>
        <a:off x="0" y="2237405"/>
        <a:ext cx="7520940" cy="447481"/>
      </dsp:txXfrm>
    </dsp:sp>
    <dsp:sp modelId="{D83A22C9-6120-422C-BD95-214EE8D17F6A}">
      <dsp:nvSpPr>
        <dsp:cNvPr id="0" name=""/>
        <dsp:cNvSpPr/>
      </dsp:nvSpPr>
      <dsp:spPr>
        <a:xfrm>
          <a:off x="0" y="2684886"/>
          <a:ext cx="752094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6C05BA-E35C-4C6C-BACB-6ED954447ABA}">
      <dsp:nvSpPr>
        <dsp:cNvPr id="0" name=""/>
        <dsp:cNvSpPr/>
      </dsp:nvSpPr>
      <dsp:spPr>
        <a:xfrm>
          <a:off x="0" y="2684886"/>
          <a:ext cx="7520940" cy="44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fr-FR" sz="2100" b="1" kern="1200" smtClean="0"/>
            <a:t>Le récit de soi en post-natal</a:t>
          </a:r>
          <a:endParaRPr lang="fr-FR" sz="2100" kern="1200"/>
        </a:p>
      </dsp:txBody>
      <dsp:txXfrm>
        <a:off x="0" y="2684886"/>
        <a:ext cx="7520940" cy="447481"/>
      </dsp:txXfrm>
    </dsp:sp>
    <dsp:sp modelId="{D2DD5DAE-C3B1-40DC-902E-DC3FD30D6380}">
      <dsp:nvSpPr>
        <dsp:cNvPr id="0" name=""/>
        <dsp:cNvSpPr/>
      </dsp:nvSpPr>
      <dsp:spPr>
        <a:xfrm>
          <a:off x="0" y="3132367"/>
          <a:ext cx="752094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F21387-5997-4251-93C2-0162BCC61DA7}">
      <dsp:nvSpPr>
        <dsp:cNvPr id="0" name=""/>
        <dsp:cNvSpPr/>
      </dsp:nvSpPr>
      <dsp:spPr>
        <a:xfrm>
          <a:off x="0" y="3132367"/>
          <a:ext cx="7520940" cy="44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fr-FR" sz="2100" b="1" kern="1200" smtClean="0"/>
            <a:t>Conclusion</a:t>
          </a:r>
          <a:endParaRPr lang="fr-FR" sz="2100" kern="1200"/>
        </a:p>
      </dsp:txBody>
      <dsp:txXfrm>
        <a:off x="0" y="3132367"/>
        <a:ext cx="7520940" cy="447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2CEC3-A9BE-432E-86D8-55646C9A8C85}">
      <dsp:nvSpPr>
        <dsp:cNvPr id="0" name=""/>
        <dsp:cNvSpPr/>
      </dsp:nvSpPr>
      <dsp:spPr>
        <a:xfrm>
          <a:off x="898987" y="1497"/>
          <a:ext cx="1788426" cy="10730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FR" sz="1700" b="1" kern="1200" dirty="0" smtClean="0"/>
            <a:t>Mot masculin à consonance féminine</a:t>
          </a:r>
          <a:endParaRPr lang="fr-FR" sz="1700" kern="1200" dirty="0"/>
        </a:p>
      </dsp:txBody>
      <dsp:txXfrm>
        <a:off x="898987" y="1497"/>
        <a:ext cx="1788426" cy="1073055"/>
      </dsp:txXfrm>
    </dsp:sp>
    <dsp:sp modelId="{C4528454-D893-445B-92C6-EDCDFFC0FD94}">
      <dsp:nvSpPr>
        <dsp:cNvPr id="0" name=""/>
        <dsp:cNvSpPr/>
      </dsp:nvSpPr>
      <dsp:spPr>
        <a:xfrm>
          <a:off x="2866256" y="1497"/>
          <a:ext cx="1788426" cy="10730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FR" sz="1700" b="1" kern="1200" dirty="0" smtClean="0"/>
            <a:t>Ambigu</a:t>
          </a:r>
          <a:endParaRPr lang="fr-FR" sz="1700" kern="1200" dirty="0"/>
        </a:p>
      </dsp:txBody>
      <dsp:txXfrm>
        <a:off x="2866256" y="1497"/>
        <a:ext cx="1788426" cy="1073055"/>
      </dsp:txXfrm>
    </dsp:sp>
    <dsp:sp modelId="{1C03CEC7-A025-42D0-9A2F-468B9D5119D9}">
      <dsp:nvSpPr>
        <dsp:cNvPr id="0" name=""/>
        <dsp:cNvSpPr/>
      </dsp:nvSpPr>
      <dsp:spPr>
        <a:xfrm>
          <a:off x="4833525" y="1497"/>
          <a:ext cx="1788426" cy="10730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FR" sz="1700" b="0" kern="1200" dirty="0" smtClean="0"/>
            <a:t>Étrange</a:t>
          </a:r>
          <a:endParaRPr lang="fr-FR" sz="1700" b="0" kern="1200" dirty="0"/>
        </a:p>
      </dsp:txBody>
      <dsp:txXfrm>
        <a:off x="4833525" y="1497"/>
        <a:ext cx="1788426" cy="1073055"/>
      </dsp:txXfrm>
    </dsp:sp>
    <dsp:sp modelId="{448141B4-834F-4E9A-879C-C5CC60E9C45A}">
      <dsp:nvSpPr>
        <dsp:cNvPr id="0" name=""/>
        <dsp:cNvSpPr/>
      </dsp:nvSpPr>
      <dsp:spPr>
        <a:xfrm>
          <a:off x="898987" y="1253396"/>
          <a:ext cx="1788426" cy="107305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FR" sz="1700" b="1" kern="1200" dirty="0" smtClean="0"/>
            <a:t>Inconnu</a:t>
          </a:r>
          <a:endParaRPr lang="fr-FR" sz="1700" kern="1200" dirty="0"/>
        </a:p>
      </dsp:txBody>
      <dsp:txXfrm>
        <a:off x="898987" y="1253396"/>
        <a:ext cx="1788426" cy="1073055"/>
      </dsp:txXfrm>
    </dsp:sp>
    <dsp:sp modelId="{145EB99A-F5A6-4BEF-9E60-109FF32FEC80}">
      <dsp:nvSpPr>
        <dsp:cNvPr id="0" name=""/>
        <dsp:cNvSpPr/>
      </dsp:nvSpPr>
      <dsp:spPr>
        <a:xfrm>
          <a:off x="2866256" y="1253396"/>
          <a:ext cx="1788426" cy="107305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FR" sz="1700" kern="1200" dirty="0" smtClean="0"/>
            <a:t>Attribut masculin/féminin</a:t>
          </a:r>
          <a:endParaRPr lang="fr-FR" sz="1700" kern="1200" dirty="0"/>
        </a:p>
      </dsp:txBody>
      <dsp:txXfrm>
        <a:off x="2866256" y="1253396"/>
        <a:ext cx="1788426" cy="1073055"/>
      </dsp:txXfrm>
    </dsp:sp>
    <dsp:sp modelId="{B93459E5-F269-4343-BBEF-21E223C44F55}">
      <dsp:nvSpPr>
        <dsp:cNvPr id="0" name=""/>
        <dsp:cNvSpPr/>
      </dsp:nvSpPr>
      <dsp:spPr>
        <a:xfrm>
          <a:off x="4833525" y="1253396"/>
          <a:ext cx="1788426" cy="10730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FR" sz="1700" b="1" kern="1200" dirty="0" smtClean="0"/>
            <a:t>Honteux</a:t>
          </a:r>
          <a:endParaRPr lang="fr-FR" sz="1700" kern="1200" dirty="0"/>
        </a:p>
      </dsp:txBody>
      <dsp:txXfrm>
        <a:off x="4833525" y="1253396"/>
        <a:ext cx="1788426" cy="1073055"/>
      </dsp:txXfrm>
    </dsp:sp>
    <dsp:sp modelId="{7D3D84FF-F5A8-4871-8D5A-DB6A2B1FCD32}">
      <dsp:nvSpPr>
        <dsp:cNvPr id="0" name=""/>
        <dsp:cNvSpPr/>
      </dsp:nvSpPr>
      <dsp:spPr>
        <a:xfrm>
          <a:off x="2866256" y="2505295"/>
          <a:ext cx="1788426" cy="10730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FR" sz="1700" b="1" kern="1200" dirty="0" smtClean="0"/>
            <a:t>Générateur de troubles</a:t>
          </a:r>
          <a:endParaRPr lang="fr-FR" sz="1700" kern="1200" dirty="0"/>
        </a:p>
      </dsp:txBody>
      <dsp:txXfrm>
        <a:off x="2866256" y="2505295"/>
        <a:ext cx="1788426" cy="1073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4DF27-37AF-4F76-9F36-BD67B9D1BD93}">
      <dsp:nvSpPr>
        <dsp:cNvPr id="0" name=""/>
        <dsp:cNvSpPr/>
      </dsp:nvSpPr>
      <dsp:spPr>
        <a:xfrm>
          <a:off x="0" y="70695"/>
          <a:ext cx="2090821" cy="209092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b="1" kern="1200" dirty="0" smtClean="0"/>
            <a:t>Un phénomène de mode</a:t>
          </a:r>
          <a:endParaRPr lang="fr-FR" sz="1400" kern="1200" dirty="0"/>
        </a:p>
      </dsp:txBody>
      <dsp:txXfrm>
        <a:off x="306194" y="376904"/>
        <a:ext cx="1478433" cy="1478508"/>
      </dsp:txXfrm>
    </dsp:sp>
    <dsp:sp modelId="{A6E2F2D5-F6E1-49E3-8738-7DC4093BE7B4}">
      <dsp:nvSpPr>
        <dsp:cNvPr id="0" name=""/>
        <dsp:cNvSpPr/>
      </dsp:nvSpPr>
      <dsp:spPr>
        <a:xfrm>
          <a:off x="1086023" y="1418227"/>
          <a:ext cx="2090821" cy="2090926"/>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b="1" kern="1200" dirty="0" smtClean="0"/>
            <a:t>Enclin aux représentations</a:t>
          </a:r>
          <a:endParaRPr lang="fr-FR" sz="1400" kern="1200" dirty="0"/>
        </a:p>
      </dsp:txBody>
      <dsp:txXfrm>
        <a:off x="1392217" y="1724436"/>
        <a:ext cx="1478433" cy="1478508"/>
      </dsp:txXfrm>
    </dsp:sp>
    <dsp:sp modelId="{D45CF5D1-CF86-45CD-8C2C-40CC827522C0}">
      <dsp:nvSpPr>
        <dsp:cNvPr id="0" name=""/>
        <dsp:cNvSpPr/>
      </dsp:nvSpPr>
      <dsp:spPr>
        <a:xfrm>
          <a:off x="2172047" y="70695"/>
          <a:ext cx="2090821" cy="2090926"/>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b="1" kern="1200" dirty="0" smtClean="0"/>
            <a:t>Lié à l’intime</a:t>
          </a:r>
          <a:endParaRPr lang="fr-FR" sz="1400" kern="1200" dirty="0"/>
        </a:p>
      </dsp:txBody>
      <dsp:txXfrm>
        <a:off x="2478241" y="376904"/>
        <a:ext cx="1478433" cy="1478508"/>
      </dsp:txXfrm>
    </dsp:sp>
    <dsp:sp modelId="{F6243DC7-EC71-4332-A81A-D8BCF993065E}">
      <dsp:nvSpPr>
        <dsp:cNvPr id="0" name=""/>
        <dsp:cNvSpPr/>
      </dsp:nvSpPr>
      <dsp:spPr>
        <a:xfrm>
          <a:off x="3258071" y="1418227"/>
          <a:ext cx="2090821" cy="2090926"/>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b="1" kern="1200" dirty="0" smtClean="0"/>
            <a:t>Lié à la fonction sexuelle</a:t>
          </a:r>
          <a:endParaRPr lang="fr-FR" sz="1400" kern="1200" dirty="0"/>
        </a:p>
      </dsp:txBody>
      <dsp:txXfrm>
        <a:off x="3564265" y="1724436"/>
        <a:ext cx="1478433" cy="1478508"/>
      </dsp:txXfrm>
    </dsp:sp>
    <dsp:sp modelId="{5D90486A-1A7F-4F7D-AEAF-B31E39D45642}">
      <dsp:nvSpPr>
        <dsp:cNvPr id="0" name=""/>
        <dsp:cNvSpPr/>
      </dsp:nvSpPr>
      <dsp:spPr>
        <a:xfrm>
          <a:off x="4344094" y="70695"/>
          <a:ext cx="2090821" cy="2090926"/>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b="1" kern="1200" dirty="0" smtClean="0"/>
            <a:t>Lié au transit</a:t>
          </a:r>
          <a:endParaRPr lang="fr-FR" sz="1400" kern="1200" dirty="0"/>
        </a:p>
      </dsp:txBody>
      <dsp:txXfrm>
        <a:off x="4650288" y="376904"/>
        <a:ext cx="1478433" cy="1478508"/>
      </dsp:txXfrm>
    </dsp:sp>
    <dsp:sp modelId="{F522A787-359E-42B2-AAB7-96BE422F80D5}">
      <dsp:nvSpPr>
        <dsp:cNvPr id="0" name=""/>
        <dsp:cNvSpPr/>
      </dsp:nvSpPr>
      <dsp:spPr>
        <a:xfrm>
          <a:off x="5430118" y="1418227"/>
          <a:ext cx="2090821" cy="209092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b="1" kern="1200" dirty="0" smtClean="0"/>
            <a:t>Lié à la naissance</a:t>
          </a:r>
          <a:endParaRPr lang="fr-FR" sz="1400" kern="1200" dirty="0"/>
        </a:p>
      </dsp:txBody>
      <dsp:txXfrm>
        <a:off x="5736312" y="1724436"/>
        <a:ext cx="1478433" cy="1478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4560B-A5A6-4BB8-9649-1E9F45C83B5A}">
      <dsp:nvSpPr>
        <dsp:cNvPr id="0" name=""/>
        <dsp:cNvSpPr/>
      </dsp:nvSpPr>
      <dsp:spPr>
        <a:xfrm>
          <a:off x="918" y="715766"/>
          <a:ext cx="3580525" cy="21483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fr-FR" sz="3500" kern="1200" dirty="0" smtClean="0"/>
            <a:t>Accouchement</a:t>
          </a:r>
          <a:endParaRPr lang="fr-FR" sz="3500" kern="1200" dirty="0"/>
        </a:p>
        <a:p>
          <a:pPr marL="228600" lvl="1" indent="-228600" algn="l" defTabSz="1200150">
            <a:lnSpc>
              <a:spcPct val="90000"/>
            </a:lnSpc>
            <a:spcBef>
              <a:spcPct val="0"/>
            </a:spcBef>
            <a:spcAft>
              <a:spcPct val="15000"/>
            </a:spcAft>
            <a:buChar char="••"/>
          </a:pPr>
          <a:r>
            <a:rPr lang="fr-FR" sz="2700" kern="1200" dirty="0" smtClean="0"/>
            <a:t>Épisiotomie</a:t>
          </a:r>
          <a:endParaRPr lang="fr-FR" sz="2700" kern="1200" dirty="0"/>
        </a:p>
        <a:p>
          <a:pPr marL="228600" lvl="1" indent="-228600" algn="l" defTabSz="1200150">
            <a:lnSpc>
              <a:spcPct val="90000"/>
            </a:lnSpc>
            <a:spcBef>
              <a:spcPct val="0"/>
            </a:spcBef>
            <a:spcAft>
              <a:spcPct val="15000"/>
            </a:spcAft>
            <a:buChar char="••"/>
          </a:pPr>
          <a:r>
            <a:rPr lang="fr-FR" sz="2700" kern="1200" dirty="0" smtClean="0"/>
            <a:t>Déchirure</a:t>
          </a:r>
          <a:endParaRPr lang="fr-FR" sz="2700" kern="1200" dirty="0"/>
        </a:p>
        <a:p>
          <a:pPr marL="228600" lvl="1" indent="-228600" algn="l" defTabSz="1200150">
            <a:lnSpc>
              <a:spcPct val="90000"/>
            </a:lnSpc>
            <a:spcBef>
              <a:spcPct val="0"/>
            </a:spcBef>
            <a:spcAft>
              <a:spcPct val="15000"/>
            </a:spcAft>
            <a:buChar char="••"/>
          </a:pPr>
          <a:r>
            <a:rPr lang="fr-FR" sz="2700" kern="1200" dirty="0" smtClean="0"/>
            <a:t>Fistule</a:t>
          </a:r>
          <a:endParaRPr lang="fr-FR" sz="2700" kern="1200" dirty="0"/>
        </a:p>
      </dsp:txBody>
      <dsp:txXfrm>
        <a:off x="918" y="715766"/>
        <a:ext cx="3580525" cy="2148315"/>
      </dsp:txXfrm>
    </dsp:sp>
    <dsp:sp modelId="{BA0859A2-A0BC-4C9A-955E-57ED1F20C93F}">
      <dsp:nvSpPr>
        <dsp:cNvPr id="0" name=""/>
        <dsp:cNvSpPr/>
      </dsp:nvSpPr>
      <dsp:spPr>
        <a:xfrm>
          <a:off x="3939496" y="715766"/>
          <a:ext cx="3580525" cy="214831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fr-FR" sz="3500" kern="1200" dirty="0" smtClean="0"/>
            <a:t>Rééducation périnéale</a:t>
          </a:r>
          <a:endParaRPr lang="fr-FR" sz="3500" kern="1200" dirty="0"/>
        </a:p>
        <a:p>
          <a:pPr marL="228600" lvl="1" indent="-228600" algn="l" defTabSz="1200150">
            <a:lnSpc>
              <a:spcPct val="90000"/>
            </a:lnSpc>
            <a:spcBef>
              <a:spcPct val="0"/>
            </a:spcBef>
            <a:spcAft>
              <a:spcPct val="15000"/>
            </a:spcAft>
            <a:buChar char="••"/>
          </a:pPr>
          <a:r>
            <a:rPr lang="fr-FR" sz="2700" kern="1200" dirty="0" smtClean="0"/>
            <a:t>Récupération</a:t>
          </a:r>
          <a:endParaRPr lang="fr-FR" sz="2700" kern="1200" dirty="0"/>
        </a:p>
        <a:p>
          <a:pPr marL="228600" lvl="1" indent="-228600" algn="l" defTabSz="1200150">
            <a:lnSpc>
              <a:spcPct val="90000"/>
            </a:lnSpc>
            <a:spcBef>
              <a:spcPct val="0"/>
            </a:spcBef>
            <a:spcAft>
              <a:spcPct val="15000"/>
            </a:spcAft>
            <a:buChar char="••"/>
          </a:pPr>
          <a:r>
            <a:rPr lang="fr-FR" sz="2700" kern="1200" dirty="0" smtClean="0"/>
            <a:t>Réappropriation</a:t>
          </a:r>
          <a:endParaRPr lang="fr-FR" sz="2700" kern="1200" dirty="0"/>
        </a:p>
      </dsp:txBody>
      <dsp:txXfrm>
        <a:off x="3939496" y="715766"/>
        <a:ext cx="3580525" cy="21483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5439D-E8B3-46A4-83DC-D3B333C9B1DD}">
      <dsp:nvSpPr>
        <dsp:cNvPr id="0" name=""/>
        <dsp:cNvSpPr/>
      </dsp:nvSpPr>
      <dsp:spPr>
        <a:xfrm rot="16200000">
          <a:off x="-595497" y="596415"/>
          <a:ext cx="3579849" cy="2387017"/>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0" rIns="192484" bIns="0" numCol="1" spcCol="1270" anchor="ctr" anchorCtr="0">
          <a:noAutofit/>
        </a:bodyPr>
        <a:lstStyle/>
        <a:p>
          <a:pPr lvl="0" algn="ctr" defTabSz="1333500" rtl="0">
            <a:lnSpc>
              <a:spcPct val="90000"/>
            </a:lnSpc>
            <a:spcBef>
              <a:spcPct val="0"/>
            </a:spcBef>
            <a:spcAft>
              <a:spcPct val="35000"/>
            </a:spcAft>
          </a:pPr>
          <a:r>
            <a:rPr lang="fr-FR" sz="3000" b="1" kern="1200" dirty="0" smtClean="0"/>
            <a:t>PERINEOS</a:t>
          </a:r>
          <a:endParaRPr lang="fr-FR" sz="3000" kern="1200" dirty="0"/>
        </a:p>
      </dsp:txBody>
      <dsp:txXfrm rot="5400000">
        <a:off x="919" y="715969"/>
        <a:ext cx="2387017" cy="2147909"/>
      </dsp:txXfrm>
    </dsp:sp>
    <dsp:sp modelId="{3877AB7C-5469-4331-8350-60F9E71E6AAB}">
      <dsp:nvSpPr>
        <dsp:cNvPr id="0" name=""/>
        <dsp:cNvSpPr/>
      </dsp:nvSpPr>
      <dsp:spPr>
        <a:xfrm rot="16200000">
          <a:off x="1970545" y="596415"/>
          <a:ext cx="3579849" cy="2387017"/>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0" rIns="192484" bIns="0" numCol="1" spcCol="1270" anchor="ctr" anchorCtr="0">
          <a:noAutofit/>
        </a:bodyPr>
        <a:lstStyle/>
        <a:p>
          <a:pPr lvl="0" algn="ctr" defTabSz="1333500" rtl="0">
            <a:lnSpc>
              <a:spcPct val="90000"/>
            </a:lnSpc>
            <a:spcBef>
              <a:spcPct val="0"/>
            </a:spcBef>
            <a:spcAft>
              <a:spcPct val="35000"/>
            </a:spcAft>
          </a:pPr>
          <a:r>
            <a:rPr lang="fr-FR" sz="3000" b="1" kern="1200" dirty="0" smtClean="0"/>
            <a:t>Péri: autour </a:t>
          </a:r>
          <a:endParaRPr lang="fr-FR" sz="3000" kern="1200" dirty="0"/>
        </a:p>
      </dsp:txBody>
      <dsp:txXfrm rot="5400000">
        <a:off x="2566961" y="715969"/>
        <a:ext cx="2387017" cy="2147909"/>
      </dsp:txXfrm>
    </dsp:sp>
    <dsp:sp modelId="{EF020901-D053-4D6E-BD6C-CD5D2AC9A773}">
      <dsp:nvSpPr>
        <dsp:cNvPr id="0" name=""/>
        <dsp:cNvSpPr/>
      </dsp:nvSpPr>
      <dsp:spPr>
        <a:xfrm rot="16200000">
          <a:off x="4536588" y="596415"/>
          <a:ext cx="3579849" cy="2387017"/>
        </a:xfrm>
        <a:prstGeom prst="flowChartManualOperati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0" rIns="192484" bIns="0" numCol="1" spcCol="1270" anchor="ctr" anchorCtr="0">
          <a:noAutofit/>
        </a:bodyPr>
        <a:lstStyle/>
        <a:p>
          <a:pPr lvl="0" algn="ctr" defTabSz="1333500" rtl="0">
            <a:lnSpc>
              <a:spcPct val="90000"/>
            </a:lnSpc>
            <a:spcBef>
              <a:spcPct val="0"/>
            </a:spcBef>
            <a:spcAft>
              <a:spcPct val="35000"/>
            </a:spcAft>
          </a:pPr>
          <a:r>
            <a:rPr lang="fr-FR" sz="3000" b="1" kern="1200" dirty="0" smtClean="0"/>
            <a:t>ineô: évacuer    </a:t>
          </a:r>
          <a:endParaRPr lang="fr-FR" sz="3000" kern="1200" dirty="0"/>
        </a:p>
      </dsp:txBody>
      <dsp:txXfrm rot="5400000">
        <a:off x="5133004" y="715969"/>
        <a:ext cx="2387017" cy="2147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2F4F2-8B83-4914-BC2A-7C6A0219D2B5}">
      <dsp:nvSpPr>
        <dsp:cNvPr id="0" name=""/>
        <dsp:cNvSpPr/>
      </dsp:nvSpPr>
      <dsp:spPr>
        <a:xfrm>
          <a:off x="0" y="1747"/>
          <a:ext cx="752094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F49A3-DEBB-4B79-9B27-E8C24377C9A2}">
      <dsp:nvSpPr>
        <dsp:cNvPr id="0" name=""/>
        <dsp:cNvSpPr/>
      </dsp:nvSpPr>
      <dsp:spPr>
        <a:xfrm>
          <a:off x="0" y="1747"/>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1" kern="1200" smtClean="0"/>
            <a:t>IMMEDIATES:</a:t>
          </a:r>
          <a:endParaRPr lang="fr-FR" sz="1400" kern="1200"/>
        </a:p>
      </dsp:txBody>
      <dsp:txXfrm>
        <a:off x="0" y="1747"/>
        <a:ext cx="7520940" cy="298029"/>
      </dsp:txXfrm>
    </dsp:sp>
    <dsp:sp modelId="{0F8065DB-A768-4C2A-84B5-BAE503118932}">
      <dsp:nvSpPr>
        <dsp:cNvPr id="0" name=""/>
        <dsp:cNvSpPr/>
      </dsp:nvSpPr>
      <dsp:spPr>
        <a:xfrm>
          <a:off x="0" y="299777"/>
          <a:ext cx="752094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83DD4-0D29-4425-B756-77499366C10F}">
      <dsp:nvSpPr>
        <dsp:cNvPr id="0" name=""/>
        <dsp:cNvSpPr/>
      </dsp:nvSpPr>
      <dsp:spPr>
        <a:xfrm>
          <a:off x="0" y="299777"/>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smtClean="0"/>
            <a:t>Cicatrices      </a:t>
          </a:r>
          <a:r>
            <a:rPr lang="fr-FR" sz="1400" b="0" i="1" kern="1200" smtClean="0"/>
            <a:t>Arnica 9CH /Staphysagria/ Ledum Palustre</a:t>
          </a:r>
          <a:endParaRPr lang="fr-FR" sz="1400" kern="1200"/>
        </a:p>
      </dsp:txBody>
      <dsp:txXfrm>
        <a:off x="0" y="299777"/>
        <a:ext cx="7520940" cy="298029"/>
      </dsp:txXfrm>
    </dsp:sp>
    <dsp:sp modelId="{14FC01EA-9283-4C12-9106-6AEC4252D1D7}">
      <dsp:nvSpPr>
        <dsp:cNvPr id="0" name=""/>
        <dsp:cNvSpPr/>
      </dsp:nvSpPr>
      <dsp:spPr>
        <a:xfrm>
          <a:off x="0" y="597806"/>
          <a:ext cx="752094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A71DF-1A14-41C3-A1CB-F81FE1D25B71}">
      <dsp:nvSpPr>
        <dsp:cNvPr id="0" name=""/>
        <dsp:cNvSpPr/>
      </dsp:nvSpPr>
      <dsp:spPr>
        <a:xfrm>
          <a:off x="0" y="597806"/>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dirty="0" smtClean="0"/>
            <a:t>Œdème vulvaire, hémorroïdes       </a:t>
          </a:r>
          <a:r>
            <a:rPr lang="fr-FR" sz="1400" b="0" i="1" kern="1200" dirty="0" smtClean="0"/>
            <a:t>Bellis Perennis/Apis </a:t>
          </a:r>
          <a:r>
            <a:rPr lang="fr-FR" sz="1400" b="0" i="1" kern="1200" dirty="0" err="1" smtClean="0"/>
            <a:t>mellifica</a:t>
          </a:r>
          <a:r>
            <a:rPr lang="fr-FR" sz="1400" b="0" i="1" kern="1200" dirty="0" smtClean="0"/>
            <a:t> 9CH</a:t>
          </a:r>
          <a:endParaRPr lang="fr-FR" sz="1400" kern="1200" dirty="0"/>
        </a:p>
      </dsp:txBody>
      <dsp:txXfrm>
        <a:off x="0" y="597806"/>
        <a:ext cx="7520940" cy="298029"/>
      </dsp:txXfrm>
    </dsp:sp>
    <dsp:sp modelId="{15397511-C740-42F7-B998-B18C35B41D21}">
      <dsp:nvSpPr>
        <dsp:cNvPr id="0" name=""/>
        <dsp:cNvSpPr/>
      </dsp:nvSpPr>
      <dsp:spPr>
        <a:xfrm>
          <a:off x="0" y="895836"/>
          <a:ext cx="752094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4F626-D120-4C26-9A8E-C5129741B800}">
      <dsp:nvSpPr>
        <dsp:cNvPr id="0" name=""/>
        <dsp:cNvSpPr/>
      </dsp:nvSpPr>
      <dsp:spPr>
        <a:xfrm>
          <a:off x="0" y="895836"/>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smtClean="0"/>
            <a:t>Rougeur de la cicatrice                    </a:t>
          </a:r>
          <a:r>
            <a:rPr lang="fr-FR" sz="1400" b="0" i="1" kern="1200" smtClean="0"/>
            <a:t>Belladonna 9CH</a:t>
          </a:r>
          <a:endParaRPr lang="fr-FR" sz="1400" kern="1200"/>
        </a:p>
      </dsp:txBody>
      <dsp:txXfrm>
        <a:off x="0" y="895836"/>
        <a:ext cx="7520940" cy="298029"/>
      </dsp:txXfrm>
    </dsp:sp>
    <dsp:sp modelId="{B98A51BD-9763-4B17-932F-8710AC620F6A}">
      <dsp:nvSpPr>
        <dsp:cNvPr id="0" name=""/>
        <dsp:cNvSpPr/>
      </dsp:nvSpPr>
      <dsp:spPr>
        <a:xfrm>
          <a:off x="0" y="1193865"/>
          <a:ext cx="752094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1E956-2779-423C-8EEE-B6C103426308}">
      <dsp:nvSpPr>
        <dsp:cNvPr id="0" name=""/>
        <dsp:cNvSpPr/>
      </dsp:nvSpPr>
      <dsp:spPr>
        <a:xfrm>
          <a:off x="0" y="1193865"/>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1" kern="1200" smtClean="0"/>
            <a:t>A COURT TERME:</a:t>
          </a:r>
          <a:endParaRPr lang="fr-FR" sz="1400" kern="1200"/>
        </a:p>
      </dsp:txBody>
      <dsp:txXfrm>
        <a:off x="0" y="1193865"/>
        <a:ext cx="7520940" cy="298029"/>
      </dsp:txXfrm>
    </dsp:sp>
    <dsp:sp modelId="{5835DAD3-9E7B-4970-BC42-12A4928732B0}">
      <dsp:nvSpPr>
        <dsp:cNvPr id="0" name=""/>
        <dsp:cNvSpPr/>
      </dsp:nvSpPr>
      <dsp:spPr>
        <a:xfrm>
          <a:off x="0" y="1491895"/>
          <a:ext cx="752094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1CAA7-F508-46CB-AA7B-2AD45482CD74}">
      <dsp:nvSpPr>
        <dsp:cNvPr id="0" name=""/>
        <dsp:cNvSpPr/>
      </dsp:nvSpPr>
      <dsp:spPr>
        <a:xfrm>
          <a:off x="0" y="1491895"/>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smtClean="0"/>
            <a:t>Mauvaise cicatrisation                    </a:t>
          </a:r>
          <a:r>
            <a:rPr lang="fr-FR" sz="1400" b="0" i="1" kern="1200" smtClean="0"/>
            <a:t>Pyrogenium 9CH</a:t>
          </a:r>
          <a:endParaRPr lang="fr-FR" sz="1400" kern="1200"/>
        </a:p>
      </dsp:txBody>
      <dsp:txXfrm>
        <a:off x="0" y="1491895"/>
        <a:ext cx="7520940" cy="298029"/>
      </dsp:txXfrm>
    </dsp:sp>
    <dsp:sp modelId="{36F9DA5D-8DAE-41A5-8960-504F83CF999A}">
      <dsp:nvSpPr>
        <dsp:cNvPr id="0" name=""/>
        <dsp:cNvSpPr/>
      </dsp:nvSpPr>
      <dsp:spPr>
        <a:xfrm>
          <a:off x="0" y="1789924"/>
          <a:ext cx="752094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399B9-AE85-4A3D-B4B5-4B1777BF2F62}">
      <dsp:nvSpPr>
        <dsp:cNvPr id="0" name=""/>
        <dsp:cNvSpPr/>
      </dsp:nvSpPr>
      <dsp:spPr>
        <a:xfrm>
          <a:off x="0" y="1789924"/>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i="1" kern="1200" smtClean="0"/>
            <a:t>Reprise des rapports sexuels          Gelsemium</a:t>
          </a:r>
          <a:endParaRPr lang="fr-FR" sz="1400" kern="1200"/>
        </a:p>
      </dsp:txBody>
      <dsp:txXfrm>
        <a:off x="0" y="1789924"/>
        <a:ext cx="7520940" cy="298029"/>
      </dsp:txXfrm>
    </dsp:sp>
    <dsp:sp modelId="{F01EB569-F4AE-48AA-8EA2-9C22DDC33AB6}">
      <dsp:nvSpPr>
        <dsp:cNvPr id="0" name=""/>
        <dsp:cNvSpPr/>
      </dsp:nvSpPr>
      <dsp:spPr>
        <a:xfrm>
          <a:off x="0" y="2087953"/>
          <a:ext cx="752094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4234D-4E73-4086-9EC3-57A0D17405E0}">
      <dsp:nvSpPr>
        <dsp:cNvPr id="0" name=""/>
        <dsp:cNvSpPr/>
      </dsp:nvSpPr>
      <dsp:spPr>
        <a:xfrm>
          <a:off x="0" y="2087953"/>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1" i="1" kern="1200" smtClean="0"/>
            <a:t>A LONG TERME:</a:t>
          </a:r>
          <a:endParaRPr lang="fr-FR" sz="1400" kern="1200"/>
        </a:p>
      </dsp:txBody>
      <dsp:txXfrm>
        <a:off x="0" y="2087953"/>
        <a:ext cx="7520940" cy="298029"/>
      </dsp:txXfrm>
    </dsp:sp>
    <dsp:sp modelId="{C532C7A5-BCB5-4EEB-A703-84131871DB22}">
      <dsp:nvSpPr>
        <dsp:cNvPr id="0" name=""/>
        <dsp:cNvSpPr/>
      </dsp:nvSpPr>
      <dsp:spPr>
        <a:xfrm>
          <a:off x="0" y="2385983"/>
          <a:ext cx="752094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D91E2-CDF8-4EBC-B7CA-AA92BFA405F5}">
      <dsp:nvSpPr>
        <dsp:cNvPr id="0" name=""/>
        <dsp:cNvSpPr/>
      </dsp:nvSpPr>
      <dsp:spPr>
        <a:xfrm>
          <a:off x="0" y="2385983"/>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smtClean="0"/>
            <a:t>Douleur dans la vie quotidienne           </a:t>
          </a:r>
          <a:r>
            <a:rPr lang="fr-FR" sz="1400" b="0" i="1" kern="1200" smtClean="0"/>
            <a:t>Gelsemium</a:t>
          </a:r>
          <a:endParaRPr lang="fr-FR" sz="1400" kern="1200"/>
        </a:p>
      </dsp:txBody>
      <dsp:txXfrm>
        <a:off x="0" y="2385983"/>
        <a:ext cx="7520940" cy="298029"/>
      </dsp:txXfrm>
    </dsp:sp>
    <dsp:sp modelId="{B512AD1A-CF8D-4286-9E6B-5AA49791204D}">
      <dsp:nvSpPr>
        <dsp:cNvPr id="0" name=""/>
        <dsp:cNvSpPr/>
      </dsp:nvSpPr>
      <dsp:spPr>
        <a:xfrm>
          <a:off x="0" y="2684012"/>
          <a:ext cx="752094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177E6-C22E-4349-9E34-BAB086AE4569}">
      <dsp:nvSpPr>
        <dsp:cNvPr id="0" name=""/>
        <dsp:cNvSpPr/>
      </dsp:nvSpPr>
      <dsp:spPr>
        <a:xfrm>
          <a:off x="0" y="2684012"/>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smtClean="0"/>
            <a:t>Douleur aux rapports sexuels                 </a:t>
          </a:r>
          <a:r>
            <a:rPr lang="fr-FR" sz="1400" b="0" i="1" kern="1200" smtClean="0"/>
            <a:t>Hamamélis</a:t>
          </a:r>
          <a:endParaRPr lang="fr-FR" sz="1400" kern="1200"/>
        </a:p>
      </dsp:txBody>
      <dsp:txXfrm>
        <a:off x="0" y="2684012"/>
        <a:ext cx="7520940" cy="298029"/>
      </dsp:txXfrm>
    </dsp:sp>
    <dsp:sp modelId="{0F89B4FC-AC0C-4166-91BD-76797CBA185E}">
      <dsp:nvSpPr>
        <dsp:cNvPr id="0" name=""/>
        <dsp:cNvSpPr/>
      </dsp:nvSpPr>
      <dsp:spPr>
        <a:xfrm>
          <a:off x="0" y="2982042"/>
          <a:ext cx="752094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04FA6-A9AC-43AE-B4A1-64F671950C2C}">
      <dsp:nvSpPr>
        <dsp:cNvPr id="0" name=""/>
        <dsp:cNvSpPr/>
      </dsp:nvSpPr>
      <dsp:spPr>
        <a:xfrm>
          <a:off x="0" y="2982042"/>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dirty="0" smtClean="0"/>
            <a:t>Vaginisme                                                </a:t>
          </a:r>
          <a:r>
            <a:rPr lang="fr-FR" sz="1400" b="0" i="1" kern="1200" dirty="0" smtClean="0"/>
            <a:t>Ignatia</a:t>
          </a:r>
          <a:endParaRPr lang="fr-FR" sz="1400" kern="1200" dirty="0"/>
        </a:p>
      </dsp:txBody>
      <dsp:txXfrm>
        <a:off x="0" y="2982042"/>
        <a:ext cx="7520940" cy="298029"/>
      </dsp:txXfrm>
    </dsp:sp>
    <dsp:sp modelId="{33FD782D-CC4A-4F23-BF13-8C2B40D14E87}">
      <dsp:nvSpPr>
        <dsp:cNvPr id="0" name=""/>
        <dsp:cNvSpPr/>
      </dsp:nvSpPr>
      <dsp:spPr>
        <a:xfrm>
          <a:off x="0" y="3280071"/>
          <a:ext cx="752094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4B4A54-B23B-4CF7-949A-6072D05E62E9}">
      <dsp:nvSpPr>
        <dsp:cNvPr id="0" name=""/>
        <dsp:cNvSpPr/>
      </dsp:nvSpPr>
      <dsp:spPr>
        <a:xfrm>
          <a:off x="0" y="3280071"/>
          <a:ext cx="7520940" cy="29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endParaRPr lang="fr-FR" sz="1400" kern="1200"/>
        </a:p>
      </dsp:txBody>
      <dsp:txXfrm>
        <a:off x="0" y="3280071"/>
        <a:ext cx="7520940" cy="298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2655B-0709-4958-915A-9CCFE77F7C94}">
      <dsp:nvSpPr>
        <dsp:cNvPr id="0" name=""/>
        <dsp:cNvSpPr/>
      </dsp:nvSpPr>
      <dsp:spPr>
        <a:xfrm>
          <a:off x="0" y="1747"/>
          <a:ext cx="752094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C150AB-644F-4197-B94A-B65388132AEC}">
      <dsp:nvSpPr>
        <dsp:cNvPr id="0" name=""/>
        <dsp:cNvSpPr/>
      </dsp:nvSpPr>
      <dsp:spPr>
        <a:xfrm>
          <a:off x="0" y="1747"/>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b="1" kern="1200" smtClean="0"/>
            <a:t>immédiat:</a:t>
          </a:r>
          <a:endParaRPr lang="fr-FR" sz="1300" kern="1200"/>
        </a:p>
      </dsp:txBody>
      <dsp:txXfrm>
        <a:off x="0" y="1747"/>
        <a:ext cx="7520940" cy="325123"/>
      </dsp:txXfrm>
    </dsp:sp>
    <dsp:sp modelId="{769B8E10-C143-44D6-ABF0-EA9F6EB8164A}">
      <dsp:nvSpPr>
        <dsp:cNvPr id="0" name=""/>
        <dsp:cNvSpPr/>
      </dsp:nvSpPr>
      <dsp:spPr>
        <a:xfrm>
          <a:off x="0" y="326870"/>
          <a:ext cx="752094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D3DB4-A650-45B1-9BBE-349E0449E760}">
      <dsp:nvSpPr>
        <dsp:cNvPr id="0" name=""/>
        <dsp:cNvSpPr/>
      </dsp:nvSpPr>
      <dsp:spPr>
        <a:xfrm>
          <a:off x="0" y="326870"/>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b="0" kern="1200" smtClean="0"/>
            <a:t>Vécu de la grossesse de l’accouchement:                      </a:t>
          </a:r>
          <a:r>
            <a:rPr lang="fr-FR" sz="1300" b="0" i="1" kern="1200" smtClean="0"/>
            <a:t>Sépia, Staphysagria</a:t>
          </a:r>
          <a:endParaRPr lang="fr-FR" sz="1300" kern="1200"/>
        </a:p>
      </dsp:txBody>
      <dsp:txXfrm>
        <a:off x="0" y="326870"/>
        <a:ext cx="7520940" cy="325123"/>
      </dsp:txXfrm>
    </dsp:sp>
    <dsp:sp modelId="{7B20140B-8722-49E6-A0E1-899DA455ADCA}">
      <dsp:nvSpPr>
        <dsp:cNvPr id="0" name=""/>
        <dsp:cNvSpPr/>
      </dsp:nvSpPr>
      <dsp:spPr>
        <a:xfrm>
          <a:off x="0" y="651993"/>
          <a:ext cx="752094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29591-9584-4D54-BCD8-DCE11480F1D6}">
      <dsp:nvSpPr>
        <dsp:cNvPr id="0" name=""/>
        <dsp:cNvSpPr/>
      </dsp:nvSpPr>
      <dsp:spPr>
        <a:xfrm>
          <a:off x="0" y="651993"/>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b="0" kern="1200" smtClean="0"/>
            <a:t>Le « BB réel »:                                                                 </a:t>
          </a:r>
          <a:r>
            <a:rPr lang="fr-FR" sz="1300" b="0" i="1" kern="1200" smtClean="0"/>
            <a:t> Sépia, Pulsatilla, Sillicea, Platina</a:t>
          </a:r>
          <a:endParaRPr lang="fr-FR" sz="1300" kern="1200"/>
        </a:p>
      </dsp:txBody>
      <dsp:txXfrm>
        <a:off x="0" y="651993"/>
        <a:ext cx="7520940" cy="325123"/>
      </dsp:txXfrm>
    </dsp:sp>
    <dsp:sp modelId="{14E4D7FC-A05A-49CF-A3CF-817B2B5706C6}">
      <dsp:nvSpPr>
        <dsp:cNvPr id="0" name=""/>
        <dsp:cNvSpPr/>
      </dsp:nvSpPr>
      <dsp:spPr>
        <a:xfrm>
          <a:off x="0" y="977116"/>
          <a:ext cx="752094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E654C-09FA-4B60-99E5-7CB6048139B0}">
      <dsp:nvSpPr>
        <dsp:cNvPr id="0" name=""/>
        <dsp:cNvSpPr/>
      </dsp:nvSpPr>
      <dsp:spPr>
        <a:xfrm>
          <a:off x="0" y="977116"/>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b="1" kern="1200" smtClean="0"/>
            <a:t>Court terme:</a:t>
          </a:r>
          <a:endParaRPr lang="fr-FR" sz="1300" kern="1200"/>
        </a:p>
      </dsp:txBody>
      <dsp:txXfrm>
        <a:off x="0" y="977116"/>
        <a:ext cx="7520940" cy="325123"/>
      </dsp:txXfrm>
    </dsp:sp>
    <dsp:sp modelId="{A7EE5735-A3D3-4147-8F0E-DCF167B223DF}">
      <dsp:nvSpPr>
        <dsp:cNvPr id="0" name=""/>
        <dsp:cNvSpPr/>
      </dsp:nvSpPr>
      <dsp:spPr>
        <a:xfrm>
          <a:off x="0" y="1302239"/>
          <a:ext cx="752094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404E0-81F9-43DD-BF72-9DCAFC0378AA}">
      <dsp:nvSpPr>
        <dsp:cNvPr id="0" name=""/>
        <dsp:cNvSpPr/>
      </dsp:nvSpPr>
      <dsp:spPr>
        <a:xfrm>
          <a:off x="0" y="1302239"/>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b="0" kern="1200" smtClean="0"/>
            <a:t>« Baby blues »       </a:t>
          </a:r>
          <a:r>
            <a:rPr lang="fr-FR" sz="1300" b="0" i="1" kern="1200" smtClean="0"/>
            <a:t> Gelsemium, Pulsatilla, China </a:t>
          </a:r>
          <a:r>
            <a:rPr lang="fr-FR" sz="1300" b="0" kern="1200" smtClean="0"/>
            <a:t> </a:t>
          </a:r>
          <a:endParaRPr lang="fr-FR" sz="1300" kern="1200"/>
        </a:p>
      </dsp:txBody>
      <dsp:txXfrm>
        <a:off x="0" y="1302239"/>
        <a:ext cx="7520940" cy="325123"/>
      </dsp:txXfrm>
    </dsp:sp>
    <dsp:sp modelId="{983AC005-B75A-412A-894B-1D390F7531B2}">
      <dsp:nvSpPr>
        <dsp:cNvPr id="0" name=""/>
        <dsp:cNvSpPr/>
      </dsp:nvSpPr>
      <dsp:spPr>
        <a:xfrm>
          <a:off x="0" y="1627362"/>
          <a:ext cx="752094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E91A0-5D4B-4528-843B-376E3533B864}">
      <dsp:nvSpPr>
        <dsp:cNvPr id="0" name=""/>
        <dsp:cNvSpPr/>
      </dsp:nvSpPr>
      <dsp:spPr>
        <a:xfrm>
          <a:off x="0" y="1627362"/>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b="0" kern="1200" dirty="0" smtClean="0"/>
            <a:t>Dépression:                 </a:t>
          </a:r>
          <a:r>
            <a:rPr lang="fr-FR" sz="1300" b="0" i="1" kern="1200" dirty="0" smtClean="0"/>
            <a:t>Sépia, Ignatia </a:t>
          </a:r>
          <a:endParaRPr lang="fr-FR" sz="1300" kern="1200" dirty="0"/>
        </a:p>
      </dsp:txBody>
      <dsp:txXfrm>
        <a:off x="0" y="1627362"/>
        <a:ext cx="7520940" cy="325123"/>
      </dsp:txXfrm>
    </dsp:sp>
    <dsp:sp modelId="{81B7E27B-628F-424D-81BF-AD979A703274}">
      <dsp:nvSpPr>
        <dsp:cNvPr id="0" name=""/>
        <dsp:cNvSpPr/>
      </dsp:nvSpPr>
      <dsp:spPr>
        <a:xfrm>
          <a:off x="0" y="1952486"/>
          <a:ext cx="752094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7364A-A11B-4967-8986-421DAD872978}">
      <dsp:nvSpPr>
        <dsp:cNvPr id="0" name=""/>
        <dsp:cNvSpPr/>
      </dsp:nvSpPr>
      <dsp:spPr>
        <a:xfrm>
          <a:off x="0" y="1952486"/>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b="0" kern="1200" dirty="0" smtClean="0"/>
            <a:t>Concilier douleur et soin au BB:                   </a:t>
          </a:r>
          <a:r>
            <a:rPr lang="fr-FR" sz="1300" b="0" i="1" kern="1200" dirty="0" smtClean="0"/>
            <a:t>Gelsemium, Arnica</a:t>
          </a:r>
          <a:endParaRPr lang="fr-FR" sz="1300" kern="1200" dirty="0"/>
        </a:p>
      </dsp:txBody>
      <dsp:txXfrm>
        <a:off x="0" y="1952486"/>
        <a:ext cx="7520940" cy="325123"/>
      </dsp:txXfrm>
    </dsp:sp>
    <dsp:sp modelId="{ED134F18-0355-4795-9A8F-C6991CAEA2BC}">
      <dsp:nvSpPr>
        <dsp:cNvPr id="0" name=""/>
        <dsp:cNvSpPr/>
      </dsp:nvSpPr>
      <dsp:spPr>
        <a:xfrm>
          <a:off x="0" y="2277609"/>
          <a:ext cx="752094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3AC45-EF14-4DCB-9056-E062C2815626}">
      <dsp:nvSpPr>
        <dsp:cNvPr id="0" name=""/>
        <dsp:cNvSpPr/>
      </dsp:nvSpPr>
      <dsp:spPr>
        <a:xfrm>
          <a:off x="0" y="2277609"/>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b="1" kern="1200" smtClean="0"/>
            <a:t>Long terme:</a:t>
          </a:r>
          <a:endParaRPr lang="fr-FR" sz="1300" kern="1200"/>
        </a:p>
      </dsp:txBody>
      <dsp:txXfrm>
        <a:off x="0" y="2277609"/>
        <a:ext cx="7520940" cy="325123"/>
      </dsp:txXfrm>
    </dsp:sp>
    <dsp:sp modelId="{A2D7AC59-98D0-4651-86A6-4DA2CFE41112}">
      <dsp:nvSpPr>
        <dsp:cNvPr id="0" name=""/>
        <dsp:cNvSpPr/>
      </dsp:nvSpPr>
      <dsp:spPr>
        <a:xfrm>
          <a:off x="0" y="2602732"/>
          <a:ext cx="752094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6787C5-091F-45CD-A773-7038CBDDFA88}">
      <dsp:nvSpPr>
        <dsp:cNvPr id="0" name=""/>
        <dsp:cNvSpPr/>
      </dsp:nvSpPr>
      <dsp:spPr>
        <a:xfrm>
          <a:off x="0" y="2602732"/>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b="0" kern="1200" smtClean="0"/>
            <a:t>Construction de la famille:           </a:t>
          </a:r>
          <a:r>
            <a:rPr lang="fr-FR" sz="1300" b="0" i="1" kern="1200" smtClean="0"/>
            <a:t>Sepia, Ricinus</a:t>
          </a:r>
          <a:endParaRPr lang="fr-FR" sz="1300" kern="1200"/>
        </a:p>
      </dsp:txBody>
      <dsp:txXfrm>
        <a:off x="0" y="2602732"/>
        <a:ext cx="7520940" cy="325123"/>
      </dsp:txXfrm>
    </dsp:sp>
    <dsp:sp modelId="{D1E8D35C-0CBF-4D56-934D-95D1E61429B2}">
      <dsp:nvSpPr>
        <dsp:cNvPr id="0" name=""/>
        <dsp:cNvSpPr/>
      </dsp:nvSpPr>
      <dsp:spPr>
        <a:xfrm>
          <a:off x="0" y="2927855"/>
          <a:ext cx="752094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102F0-44A0-411A-BC70-BEA1DA3C026D}">
      <dsp:nvSpPr>
        <dsp:cNvPr id="0" name=""/>
        <dsp:cNvSpPr/>
      </dsp:nvSpPr>
      <dsp:spPr>
        <a:xfrm>
          <a:off x="0" y="2927855"/>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r-FR" sz="1300" b="0" kern="1200" dirty="0" smtClean="0"/>
            <a:t>Image de soi :  </a:t>
          </a:r>
          <a:r>
            <a:rPr lang="fr-FR" sz="1300" b="0" i="1" kern="1200" dirty="0" smtClean="0"/>
            <a:t>Calcareca Fluorica ou C.phosphorica ou C.Carbonica en drainage /Sépia, Ignatia </a:t>
          </a:r>
          <a:endParaRPr lang="fr-FR" sz="1300" kern="1200" dirty="0"/>
        </a:p>
      </dsp:txBody>
      <dsp:txXfrm>
        <a:off x="0" y="2927855"/>
        <a:ext cx="7520940" cy="325123"/>
      </dsp:txXfrm>
    </dsp:sp>
    <dsp:sp modelId="{7303CE0C-65AB-4E38-BE46-5A19F8118024}">
      <dsp:nvSpPr>
        <dsp:cNvPr id="0" name=""/>
        <dsp:cNvSpPr/>
      </dsp:nvSpPr>
      <dsp:spPr>
        <a:xfrm>
          <a:off x="0" y="3252978"/>
          <a:ext cx="752094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9AF93-DFC3-4AE5-9A1B-813AE5CA33A1}">
      <dsp:nvSpPr>
        <dsp:cNvPr id="0" name=""/>
        <dsp:cNvSpPr/>
      </dsp:nvSpPr>
      <dsp:spPr>
        <a:xfrm>
          <a:off x="0" y="3252978"/>
          <a:ext cx="7520940" cy="32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endParaRPr lang="fr-FR" sz="1300" kern="1200" dirty="0"/>
        </a:p>
      </dsp:txBody>
      <dsp:txXfrm>
        <a:off x="0" y="3252978"/>
        <a:ext cx="7520940" cy="3251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8C8CB-131C-42FB-8408-890683D48D4B}">
      <dsp:nvSpPr>
        <dsp:cNvPr id="0" name=""/>
        <dsp:cNvSpPr/>
      </dsp:nvSpPr>
      <dsp:spPr>
        <a:xfrm>
          <a:off x="0" y="106940"/>
          <a:ext cx="8219256" cy="493155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fr-FR" sz="2700" b="1" kern="1200" smtClean="0"/>
            <a:t>Evolution des pratiques:</a:t>
          </a:r>
          <a:endParaRPr lang="fr-FR" sz="2700" kern="1200"/>
        </a:p>
        <a:p>
          <a:pPr marL="228600" lvl="1" indent="-228600" algn="l" defTabSz="933450" rtl="0">
            <a:lnSpc>
              <a:spcPct val="90000"/>
            </a:lnSpc>
            <a:spcBef>
              <a:spcPct val="0"/>
            </a:spcBef>
            <a:spcAft>
              <a:spcPct val="15000"/>
            </a:spcAft>
            <a:buChar char="••"/>
          </a:pPr>
          <a:r>
            <a:rPr lang="fr-FR" sz="2100" b="0" kern="1200" dirty="0" smtClean="0"/>
            <a:t>Décrite pour la première fois par  Sir FIELDING OULD, sage-femme irlandais en 1742</a:t>
          </a:r>
          <a:endParaRPr lang="fr-FR" sz="2100" kern="1200" dirty="0"/>
        </a:p>
        <a:p>
          <a:pPr marL="228600" lvl="1" indent="-228600" algn="l" defTabSz="933450" rtl="0">
            <a:lnSpc>
              <a:spcPct val="90000"/>
            </a:lnSpc>
            <a:spcBef>
              <a:spcPct val="0"/>
            </a:spcBef>
            <a:spcAft>
              <a:spcPct val="15000"/>
            </a:spcAft>
            <a:buChar char="••"/>
          </a:pPr>
          <a:r>
            <a:rPr lang="fr-FR" sz="2100" b="0" kern="1200" dirty="0" smtClean="0"/>
            <a:t>Années 70:Elle devient quasi systématique notamment chez les IP</a:t>
          </a:r>
          <a:endParaRPr lang="fr-FR" sz="2100" kern="1200" dirty="0"/>
        </a:p>
        <a:p>
          <a:pPr marL="228600" lvl="1" indent="-228600" algn="l" defTabSz="933450" rtl="0">
            <a:lnSpc>
              <a:spcPct val="90000"/>
            </a:lnSpc>
            <a:spcBef>
              <a:spcPct val="0"/>
            </a:spcBef>
            <a:spcAft>
              <a:spcPct val="15000"/>
            </a:spcAft>
            <a:buChar char="••"/>
          </a:pPr>
          <a:r>
            <a:rPr lang="fr-FR" sz="2100" b="0" kern="1200" dirty="0" smtClean="0"/>
            <a:t>1998-1999: en France: 47% (71%IP et 36%MP)</a:t>
          </a:r>
          <a:endParaRPr lang="fr-FR" sz="2100" kern="1200" dirty="0"/>
        </a:p>
        <a:p>
          <a:pPr marL="228600" lvl="1" indent="-228600" algn="l" defTabSz="933450" rtl="0">
            <a:lnSpc>
              <a:spcPct val="90000"/>
            </a:lnSpc>
            <a:spcBef>
              <a:spcPct val="0"/>
            </a:spcBef>
            <a:spcAft>
              <a:spcPct val="15000"/>
            </a:spcAft>
            <a:buChar char="••"/>
          </a:pPr>
          <a:r>
            <a:rPr lang="fr-FR" sz="2100" b="0" kern="1200" dirty="0" smtClean="0"/>
            <a:t>En 2005, le CNGOF recommande un usage restrictif du geste inférieur à 30%</a:t>
          </a:r>
          <a:endParaRPr lang="fr-FR" sz="2100" kern="1200" dirty="0"/>
        </a:p>
        <a:p>
          <a:pPr marL="228600" lvl="1" indent="-228600" algn="l" defTabSz="933450" rtl="0">
            <a:lnSpc>
              <a:spcPct val="90000"/>
            </a:lnSpc>
            <a:spcBef>
              <a:spcPct val="0"/>
            </a:spcBef>
            <a:spcAft>
              <a:spcPct val="15000"/>
            </a:spcAft>
            <a:buChar char="••"/>
          </a:pPr>
          <a:r>
            <a:rPr lang="fr-FR" sz="2100" b="0" kern="1200" dirty="0" smtClean="0"/>
            <a:t>ENP 2010: moy.44% (27%IP et 14%MP)</a:t>
          </a:r>
          <a:endParaRPr lang="fr-FR" sz="2100" kern="1200" dirty="0"/>
        </a:p>
        <a:p>
          <a:pPr marL="228600" lvl="1" indent="-228600" algn="l" defTabSz="933450" rtl="0">
            <a:lnSpc>
              <a:spcPct val="90000"/>
            </a:lnSpc>
            <a:spcBef>
              <a:spcPct val="0"/>
            </a:spcBef>
            <a:spcAft>
              <a:spcPct val="15000"/>
            </a:spcAft>
            <a:buChar char="••"/>
          </a:pPr>
          <a:r>
            <a:rPr lang="fr-FR" sz="2100" b="0" kern="1200" dirty="0" smtClean="0"/>
            <a:t>ENP 2016: 20% des accouchements VB.</a:t>
          </a:r>
          <a:endParaRPr lang="fr-FR" sz="2100" kern="1200" dirty="0"/>
        </a:p>
        <a:p>
          <a:pPr marL="228600" lvl="1" indent="-228600" algn="l" defTabSz="933450" rtl="0">
            <a:lnSpc>
              <a:spcPct val="90000"/>
            </a:lnSpc>
            <a:spcBef>
              <a:spcPct val="0"/>
            </a:spcBef>
            <a:spcAft>
              <a:spcPct val="15000"/>
            </a:spcAft>
            <a:buChar char="••"/>
          </a:pPr>
          <a:r>
            <a:rPr lang="fr-FR" sz="2100" b="0" kern="1200" dirty="0" smtClean="0"/>
            <a:t>2017 Vague Meetoo et dénonciation des violences obstétricales</a:t>
          </a:r>
          <a:endParaRPr lang="fr-FR" sz="2100" kern="1200" dirty="0"/>
        </a:p>
        <a:p>
          <a:pPr marL="228600" lvl="1" indent="-228600" algn="l" defTabSz="933450" rtl="0">
            <a:lnSpc>
              <a:spcPct val="90000"/>
            </a:lnSpc>
            <a:spcBef>
              <a:spcPct val="0"/>
            </a:spcBef>
            <a:spcAft>
              <a:spcPct val="15000"/>
            </a:spcAft>
            <a:buChar char="••"/>
          </a:pPr>
          <a:r>
            <a:rPr lang="fr-FR" sz="2100" b="0" kern="1200" dirty="0" smtClean="0"/>
            <a:t>Actuellement :disparités régionales et publique/privé</a:t>
          </a:r>
          <a:endParaRPr lang="fr-FR" sz="2100" kern="1200" dirty="0"/>
        </a:p>
        <a:p>
          <a:pPr marL="228600" lvl="1" indent="-228600" algn="l" defTabSz="933450" rtl="0">
            <a:lnSpc>
              <a:spcPct val="90000"/>
            </a:lnSpc>
            <a:spcBef>
              <a:spcPct val="0"/>
            </a:spcBef>
            <a:spcAft>
              <a:spcPct val="15000"/>
            </a:spcAft>
            <a:buChar char="••"/>
          </a:pPr>
          <a:r>
            <a:rPr lang="fr-FR" sz="2100" b="0" kern="1200" dirty="0" smtClean="0"/>
            <a:t>Au Pays Bas: diminution plus importante (taux 6%) qu’en France  mais augmentation du risque d’incontinence anale et urinaire.et de déchirure ou rupture du sphincters</a:t>
          </a:r>
          <a:endParaRPr lang="fr-FR" sz="2100" kern="1200" dirty="0"/>
        </a:p>
      </dsp:txBody>
      <dsp:txXfrm>
        <a:off x="0" y="106940"/>
        <a:ext cx="8219256" cy="49315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3F81F-0349-4DD2-AF7D-289DE4A52D00}">
      <dsp:nvSpPr>
        <dsp:cNvPr id="0" name=""/>
        <dsp:cNvSpPr/>
      </dsp:nvSpPr>
      <dsp:spPr>
        <a:xfrm>
          <a:off x="0" y="436"/>
          <a:ext cx="7520940"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FAB3B1F-D8AF-44BD-9342-F436E834E749}">
      <dsp:nvSpPr>
        <dsp:cNvPr id="0" name=""/>
        <dsp:cNvSpPr/>
      </dsp:nvSpPr>
      <dsp:spPr>
        <a:xfrm>
          <a:off x="0" y="436"/>
          <a:ext cx="7520940" cy="71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1" kern="1200" dirty="0" smtClean="0"/>
            <a:t>Dans certaines situations, il est impossible de ne pas avoir recours à l’épisiotomie .</a:t>
          </a:r>
        </a:p>
        <a:p>
          <a:pPr lvl="0" algn="l" defTabSz="622300" rtl="0">
            <a:lnSpc>
              <a:spcPct val="90000"/>
            </a:lnSpc>
            <a:spcBef>
              <a:spcPct val="0"/>
            </a:spcBef>
            <a:spcAft>
              <a:spcPct val="35000"/>
            </a:spcAft>
          </a:pPr>
          <a:r>
            <a:rPr lang="fr-FR" sz="1400" b="1" kern="1200" dirty="0" smtClean="0"/>
            <a:t>Aussi, il semble important , en amont de l’accouchement:</a:t>
          </a:r>
          <a:endParaRPr lang="fr-FR" sz="1400" kern="1200" dirty="0"/>
        </a:p>
      </dsp:txBody>
      <dsp:txXfrm>
        <a:off x="0" y="436"/>
        <a:ext cx="7520940" cy="715795"/>
      </dsp:txXfrm>
    </dsp:sp>
    <dsp:sp modelId="{D21E1D60-E997-4093-9994-76741BDBD300}">
      <dsp:nvSpPr>
        <dsp:cNvPr id="0" name=""/>
        <dsp:cNvSpPr/>
      </dsp:nvSpPr>
      <dsp:spPr>
        <a:xfrm>
          <a:off x="0" y="716231"/>
          <a:ext cx="7520940"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8A28237-EE50-41A6-89B3-3BEF7F9A41CE}">
      <dsp:nvSpPr>
        <dsp:cNvPr id="0" name=""/>
        <dsp:cNvSpPr/>
      </dsp:nvSpPr>
      <dsp:spPr>
        <a:xfrm>
          <a:off x="0" y="716231"/>
          <a:ext cx="7520940" cy="71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smtClean="0"/>
            <a:t>de s’intéresser au vécu des patientes, à leur propre représentation de l’épisiotomie ;</a:t>
          </a:r>
          <a:endParaRPr lang="fr-FR" sz="1400" kern="1200"/>
        </a:p>
      </dsp:txBody>
      <dsp:txXfrm>
        <a:off x="0" y="716231"/>
        <a:ext cx="7520940" cy="715795"/>
      </dsp:txXfrm>
    </dsp:sp>
    <dsp:sp modelId="{FF0D46BE-4DA1-4ADC-ABFB-F5119F5E8D9E}">
      <dsp:nvSpPr>
        <dsp:cNvPr id="0" name=""/>
        <dsp:cNvSpPr/>
      </dsp:nvSpPr>
      <dsp:spPr>
        <a:xfrm>
          <a:off x="0" y="1432026"/>
          <a:ext cx="7520940" cy="0"/>
        </a:xfrm>
        <a:prstGeom prst="lin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9CC6090-962E-40F8-AEAF-2122EB88336B}">
      <dsp:nvSpPr>
        <dsp:cNvPr id="0" name=""/>
        <dsp:cNvSpPr/>
      </dsp:nvSpPr>
      <dsp:spPr>
        <a:xfrm>
          <a:off x="0" y="1432026"/>
          <a:ext cx="7520940" cy="71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smtClean="0"/>
            <a:t>d’apporter une écoute attentive à leur peur  </a:t>
          </a:r>
          <a:endParaRPr lang="fr-FR" sz="1400" kern="1200"/>
        </a:p>
      </dsp:txBody>
      <dsp:txXfrm>
        <a:off x="0" y="1432026"/>
        <a:ext cx="7520940" cy="715795"/>
      </dsp:txXfrm>
    </dsp:sp>
    <dsp:sp modelId="{C43B9DFA-0EDD-4506-B61E-A1D239EDF290}">
      <dsp:nvSpPr>
        <dsp:cNvPr id="0" name=""/>
        <dsp:cNvSpPr/>
      </dsp:nvSpPr>
      <dsp:spPr>
        <a:xfrm>
          <a:off x="0" y="2147822"/>
          <a:ext cx="7520940"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EB857D6-19FF-4237-B844-3FF4A979BCD9}">
      <dsp:nvSpPr>
        <dsp:cNvPr id="0" name=""/>
        <dsp:cNvSpPr/>
      </dsp:nvSpPr>
      <dsp:spPr>
        <a:xfrm>
          <a:off x="0" y="2147822"/>
          <a:ext cx="7520940" cy="71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smtClean="0"/>
            <a:t>De répondre à leur interrogation, donner une information, la plus claire et complète possible, pour obtenir le consentement de la femme avant la réalisation de l’épisiotomie,</a:t>
          </a:r>
          <a:endParaRPr lang="fr-FR" sz="1400" kern="1200"/>
        </a:p>
      </dsp:txBody>
      <dsp:txXfrm>
        <a:off x="0" y="2147822"/>
        <a:ext cx="7520940" cy="715795"/>
      </dsp:txXfrm>
    </dsp:sp>
    <dsp:sp modelId="{F2D012A4-CB07-4C97-AE37-B57818AA073E}">
      <dsp:nvSpPr>
        <dsp:cNvPr id="0" name=""/>
        <dsp:cNvSpPr/>
      </dsp:nvSpPr>
      <dsp:spPr>
        <a:xfrm>
          <a:off x="0" y="2863617"/>
          <a:ext cx="7520940" cy="0"/>
        </a:xfrm>
        <a:prstGeom prst="lin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65C4A66-1050-4658-9FEF-35FDA8D2E5A0}">
      <dsp:nvSpPr>
        <dsp:cNvPr id="0" name=""/>
        <dsp:cNvSpPr/>
      </dsp:nvSpPr>
      <dsp:spPr>
        <a:xfrm>
          <a:off x="0" y="2863617"/>
          <a:ext cx="7520940" cy="71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0" kern="1200" smtClean="0"/>
            <a:t>L’idéal est de pouvoir aborder la question en prénatal lors de l’EPP ou de la préparation à la naissance ou encore en consultation.</a:t>
          </a:r>
          <a:endParaRPr lang="fr-FR" sz="1400" kern="1200"/>
        </a:p>
      </dsp:txBody>
      <dsp:txXfrm>
        <a:off x="0" y="2863617"/>
        <a:ext cx="7520940" cy="7157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29ABA-3C04-4EAA-887F-ED65AD7CA43D}" type="datetimeFigureOut">
              <a:rPr lang="fr-FR" smtClean="0"/>
              <a:t>05/06/2019</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A1702-A862-484F-8D3F-C417B7E86BBD}" type="slidenum">
              <a:rPr lang="fr-FR" smtClean="0"/>
              <a:t>‹N°›</a:t>
            </a:fld>
            <a:endParaRPr lang="fr-FR" dirty="0"/>
          </a:p>
        </p:txBody>
      </p:sp>
    </p:spTree>
    <p:extLst>
      <p:ext uri="{BB962C8B-B14F-4D97-AF65-F5344CB8AC3E}">
        <p14:creationId xmlns:p14="http://schemas.microsoft.com/office/powerpoint/2010/main" val="95463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600" dirty="0" smtClean="0"/>
              <a:t>Péri: </a:t>
            </a:r>
            <a:r>
              <a:rPr lang="fr-FR" dirty="0" smtClean="0"/>
              <a:t>autour </a:t>
            </a:r>
          </a:p>
          <a:p>
            <a:pPr marL="0" indent="0">
              <a:buNone/>
            </a:pPr>
            <a:r>
              <a:rPr lang="fr-FR" sz="1600" dirty="0" smtClean="0"/>
              <a:t>ineô: </a:t>
            </a:r>
            <a:r>
              <a:rPr lang="fr-FR" dirty="0" smtClean="0"/>
              <a:t>évacuer    </a:t>
            </a:r>
          </a:p>
          <a:p>
            <a:pPr marL="0" indent="0">
              <a:buNone/>
            </a:pPr>
            <a:endParaRPr lang="fr-FR" dirty="0" smtClean="0"/>
          </a:p>
          <a:p>
            <a:r>
              <a:rPr lang="fr-FR" dirty="0" smtClean="0"/>
              <a:t>  Hamac</a:t>
            </a:r>
          </a:p>
          <a:p>
            <a:r>
              <a:rPr lang="fr-FR" dirty="0" smtClean="0"/>
              <a:t>Lieu physique et espace symbolique</a:t>
            </a:r>
          </a:p>
          <a:p>
            <a:r>
              <a:rPr lang="fr-FR" dirty="0" smtClean="0"/>
              <a:t>Acteur et témoin de la maternité   </a:t>
            </a:r>
          </a:p>
          <a:p>
            <a:endParaRPr lang="fr-FR" dirty="0"/>
          </a:p>
        </p:txBody>
      </p:sp>
      <p:sp>
        <p:nvSpPr>
          <p:cNvPr id="4" name="Espace réservé du numéro de diapositive 3"/>
          <p:cNvSpPr>
            <a:spLocks noGrp="1"/>
          </p:cNvSpPr>
          <p:nvPr>
            <p:ph type="sldNum" sz="quarter" idx="10"/>
          </p:nvPr>
        </p:nvSpPr>
        <p:spPr/>
        <p:txBody>
          <a:bodyPr/>
          <a:lstStyle/>
          <a:p>
            <a:fld id="{1FFA1702-A862-484F-8D3F-C417B7E86BBD}" type="slidenum">
              <a:rPr lang="fr-FR" smtClean="0"/>
              <a:t>10</a:t>
            </a:fld>
            <a:endParaRPr lang="fr-FR" dirty="0"/>
          </a:p>
        </p:txBody>
      </p:sp>
    </p:spTree>
    <p:extLst>
      <p:ext uri="{BB962C8B-B14F-4D97-AF65-F5344CB8AC3E}">
        <p14:creationId xmlns:p14="http://schemas.microsoft.com/office/powerpoint/2010/main" val="315542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AF28313-D248-4F58-B040-F07896D35A91}" type="slidenum">
              <a:rPr lang="fr-FR" smtClean="0"/>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AF28313-D248-4F58-B040-F07896D35A91}"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AF28313-D248-4F58-B040-F07896D35A91}"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AF28313-D248-4F58-B040-F07896D35A91}"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AF28313-D248-4F58-B040-F07896D35A91}" type="slidenum">
              <a:rPr lang="fr-FR" smtClean="0"/>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1AF28313-D248-4F58-B040-F07896D35A91}" type="slidenum">
              <a:rPr lang="fr-FR" smtClean="0"/>
              <a:t>‹N°›</a:t>
            </a:fld>
            <a:endParaRPr lang="fr-FR" dirty="0"/>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1AF28313-D248-4F58-B040-F07896D35A91}"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1AF28313-D248-4F58-B040-F07896D35A91}"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1AF28313-D248-4F58-B040-F07896D35A91}"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AF28313-D248-4F58-B040-F07896D35A91}"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dirty="0"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984F69-818D-406E-A8D8-9BA8B8E4C713}" type="datetimeFigureOut">
              <a:rPr lang="fr-FR" smtClean="0"/>
              <a:t>05/06/2019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1AF28313-D248-4F58-B040-F07896D35A91}"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9984F69-818D-406E-A8D8-9BA8B8E4C713}" type="datetimeFigureOut">
              <a:rPr lang="fr-FR" smtClean="0"/>
              <a:t>05/06/2019</a:t>
            </a:fld>
            <a:endParaRPr lang="fr-FR"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FR"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AF28313-D248-4F58-B040-F07896D35A91}"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post-natal et le périnée</a:t>
            </a:r>
            <a:endParaRPr lang="fr-FR" dirty="0"/>
          </a:p>
        </p:txBody>
      </p:sp>
      <p:sp>
        <p:nvSpPr>
          <p:cNvPr id="3" name="Sous-titre 2"/>
          <p:cNvSpPr>
            <a:spLocks noGrp="1"/>
          </p:cNvSpPr>
          <p:nvPr>
            <p:ph type="subTitle" idx="1"/>
          </p:nvPr>
        </p:nvSpPr>
        <p:spPr>
          <a:xfrm rot="19140000">
            <a:off x="1145144" y="2500126"/>
            <a:ext cx="6511131" cy="329259"/>
          </a:xfrm>
        </p:spPr>
        <p:txBody>
          <a:bodyPr/>
          <a:lstStyle/>
          <a:p>
            <a:r>
              <a:rPr lang="fr-FR" dirty="0" smtClean="0"/>
              <a:t>Du corporel au symbolique</a:t>
            </a:r>
            <a:endParaRPr lang="fr-FR" dirty="0"/>
          </a:p>
        </p:txBody>
      </p:sp>
      <p:sp>
        <p:nvSpPr>
          <p:cNvPr id="4" name="Espace réservé du pied de page 3"/>
          <p:cNvSpPr>
            <a:spLocks noGrp="1"/>
          </p:cNvSpPr>
          <p:nvPr>
            <p:ph type="ftr" sz="quarter" idx="11"/>
          </p:nvPr>
        </p:nvSpPr>
        <p:spPr>
          <a:xfrm>
            <a:off x="3131840" y="5877272"/>
            <a:ext cx="2592288" cy="648072"/>
          </a:xfrm>
        </p:spPr>
        <p:txBody>
          <a:bodyPr/>
          <a:lstStyle/>
          <a:p>
            <a:r>
              <a:rPr lang="fr-FR" b="1" dirty="0" smtClean="0"/>
              <a:t>30ème journée d’étude de l’ANSFT           07 Juin 2019</a:t>
            </a:r>
            <a:endParaRPr lang="fr-FR" b="1" dirty="0"/>
          </a:p>
        </p:txBody>
      </p:sp>
      <p:sp>
        <p:nvSpPr>
          <p:cNvPr id="5" name="ZoneTexte 4"/>
          <p:cNvSpPr txBox="1"/>
          <p:nvPr/>
        </p:nvSpPr>
        <p:spPr>
          <a:xfrm rot="10800000" flipV="1">
            <a:off x="1547664" y="5319789"/>
            <a:ext cx="8352928" cy="646331"/>
          </a:xfrm>
          <a:prstGeom prst="rect">
            <a:avLst/>
          </a:prstGeom>
          <a:noFill/>
        </p:spPr>
        <p:txBody>
          <a:bodyPr wrap="square" rtlCol="0">
            <a:spAutoFit/>
          </a:bodyPr>
          <a:lstStyle/>
          <a:p>
            <a:r>
              <a:rPr lang="fr-FR" dirty="0" smtClean="0"/>
              <a:t>Claudine Schalck/Nathalie Perrillat/Véronique Descoffre/Laurence Douard </a:t>
            </a:r>
          </a:p>
          <a:p>
            <a:r>
              <a:rPr lang="fr-FR" dirty="0" smtClean="0"/>
              <a:t>                                  Sages-femmes /Paris</a:t>
            </a:r>
            <a:endParaRPr lang="fr-FR" dirty="0"/>
          </a:p>
        </p:txBody>
      </p:sp>
    </p:spTree>
    <p:extLst>
      <p:ext uri="{BB962C8B-B14F-4D97-AF65-F5344CB8AC3E}">
        <p14:creationId xmlns:p14="http://schemas.microsoft.com/office/powerpoint/2010/main" val="143517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smtClean="0"/>
              <a:t>Le hamac de Gustave Courbet</a:t>
            </a:r>
            <a:endParaRPr lang="fr-FR" sz="18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914253"/>
            <a:ext cx="7560840" cy="5413562"/>
          </a:xfrm>
          <a:prstGeom prst="rect">
            <a:avLst/>
          </a:prstGeom>
        </p:spPr>
      </p:pic>
    </p:spTree>
    <p:extLst>
      <p:ext uri="{BB962C8B-B14F-4D97-AF65-F5344CB8AC3E}">
        <p14:creationId xmlns:p14="http://schemas.microsoft.com/office/powerpoint/2010/main" val="473603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découverte du périnée par une sage-femme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772902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PART_1553426468628_IMG_55021.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2196" r="18617" b="6530"/>
          <a:stretch/>
        </p:blipFill>
        <p:spPr>
          <a:xfrm>
            <a:off x="4789022" y="136841"/>
            <a:ext cx="3064507" cy="6452835"/>
          </a:xfrm>
          <a:prstGeom prst="rect">
            <a:avLst/>
          </a:prstGeom>
        </p:spPr>
      </p:pic>
      <p:sp>
        <p:nvSpPr>
          <p:cNvPr id="6" name="ZoneTexte 5"/>
          <p:cNvSpPr txBox="1"/>
          <p:nvPr/>
        </p:nvSpPr>
        <p:spPr>
          <a:xfrm>
            <a:off x="279651" y="136841"/>
            <a:ext cx="4821828" cy="646331"/>
          </a:xfrm>
          <a:prstGeom prst="rect">
            <a:avLst/>
          </a:prstGeom>
          <a:noFill/>
        </p:spPr>
        <p:txBody>
          <a:bodyPr wrap="none" rtlCol="0">
            <a:spAutoFit/>
          </a:bodyPr>
          <a:lstStyle/>
          <a:p>
            <a:r>
              <a:rPr lang="fr-FR" dirty="0" smtClean="0"/>
              <a:t>Femme enceinte de Pablo Picasso (15 mars 1959)</a:t>
            </a:r>
          </a:p>
          <a:p>
            <a:endParaRPr lang="fr-FR" dirty="0"/>
          </a:p>
        </p:txBody>
      </p:sp>
    </p:spTree>
    <p:extLst>
      <p:ext uri="{BB962C8B-B14F-4D97-AF65-F5344CB8AC3E}">
        <p14:creationId xmlns:p14="http://schemas.microsoft.com/office/powerpoint/2010/main" val="1619388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Vignette clinique 1</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t>Le périnée déprimé, amorphe, sans réponse</a:t>
            </a:r>
          </a:p>
          <a:p>
            <a:pPr marL="0" indent="0">
              <a:buNone/>
            </a:pPr>
            <a:r>
              <a:rPr lang="fr-FR" dirty="0" smtClean="0"/>
              <a:t>Mme P est avocate, grande, très fine, des cheveux longs. S’effondre sur mon bureau au 1</a:t>
            </a:r>
            <a:r>
              <a:rPr lang="fr-FR" baseline="30000" dirty="0" smtClean="0"/>
              <a:t>er</a:t>
            </a:r>
            <a:r>
              <a:rPr lang="fr-FR" dirty="0" smtClean="0"/>
              <a:t> rendez-vous, me dit « aidez moi ». </a:t>
            </a:r>
          </a:p>
          <a:p>
            <a:pPr marL="0" indent="0">
              <a:buNone/>
            </a:pPr>
            <a:r>
              <a:rPr lang="fr-FR" dirty="0" smtClean="0"/>
              <a:t>Sa mère dont elle était très proche est décédée pendant la grossesse. Mme P donne naissance à une fille, elle plonge dans le chagrin et la mélancolie juste après l’accouchement. Elle est hospitalisée en psychiatrie à Cochin, séparée de son bébé qui est gardée par sa belle-mère avec qui les relations sont complexes et tendues.</a:t>
            </a:r>
          </a:p>
          <a:p>
            <a:pPr marL="0" indent="0">
              <a:buNone/>
            </a:pPr>
            <a:r>
              <a:rPr lang="fr-FR" dirty="0" smtClean="0"/>
              <a:t>Mme P a juste besoin d’écoute, l’approche du périnée s’est faite petit à petit, dans un second temps. Nous nous sommes « apprivoisées » mutuellement. Son périnée a mis du temps à amorcer un début de réaction mais avec beaucoup de patience, Mme P a pu réaliser sa rééducation périnéale, comme elle le souhaitait. Je pense à elle parfois, je reparle de cette patiente de temps en temps avec la psychologue de la maternité qui s’occupait d’elle (à la retraite actuellement).</a:t>
            </a:r>
          </a:p>
          <a:p>
            <a:endParaRPr lang="fr-FR" dirty="0"/>
          </a:p>
        </p:txBody>
      </p:sp>
    </p:spTree>
    <p:extLst>
      <p:ext uri="{BB962C8B-B14F-4D97-AF65-F5344CB8AC3E}">
        <p14:creationId xmlns:p14="http://schemas.microsoft.com/office/powerpoint/2010/main" val="319782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Vignette clinique 2</a:t>
            </a:r>
            <a:endParaRPr lang="fr-FR" dirty="0"/>
          </a:p>
        </p:txBody>
      </p:sp>
      <p:sp>
        <p:nvSpPr>
          <p:cNvPr id="3" name="Espace réservé du contenu 2"/>
          <p:cNvSpPr>
            <a:spLocks noGrp="1"/>
          </p:cNvSpPr>
          <p:nvPr>
            <p:ph idx="1"/>
          </p:nvPr>
        </p:nvSpPr>
        <p:spPr/>
        <p:txBody>
          <a:bodyPr>
            <a:normAutofit/>
          </a:bodyPr>
          <a:lstStyle/>
          <a:p>
            <a:r>
              <a:rPr lang="fr-FR" b="1" dirty="0" smtClean="0"/>
              <a:t>Le périnée douloureux, intouchable</a:t>
            </a:r>
          </a:p>
          <a:p>
            <a:pPr marL="0" indent="0">
              <a:buNone/>
            </a:pPr>
            <a:r>
              <a:rPr lang="fr-FR" dirty="0" smtClean="0"/>
              <a:t>Madame D est une jeune primipare. L’accouchement s’est « bien passé », il y a « juste » eu une éraillure sur la petite lèvre droite, le périnée est en apparence intact. Sauf que je ne peux absolument pas effleurer cette patiente pour la guider dans les exercices de rééducation périnéale.</a:t>
            </a:r>
          </a:p>
          <a:p>
            <a:pPr marL="0" indent="0">
              <a:buNone/>
            </a:pPr>
            <a:r>
              <a:rPr lang="fr-FR" dirty="0" smtClean="0"/>
              <a:t>Madame D ne comprend pas l’intensité de cette douleur alors qu’elle n’a pas eu de déchirure en tant que telle ou d’épisiotomie.</a:t>
            </a:r>
          </a:p>
          <a:p>
            <a:pPr marL="0" indent="0">
              <a:buNone/>
            </a:pPr>
            <a:r>
              <a:rPr lang="fr-FR" dirty="0" smtClean="0"/>
              <a:t>Son bébé est calme à côté d’elle.</a:t>
            </a:r>
          </a:p>
          <a:p>
            <a:pPr marL="0" indent="0">
              <a:buNone/>
            </a:pPr>
            <a:r>
              <a:rPr lang="fr-FR" dirty="0" smtClean="0"/>
              <a:t>Madame D a peur que cette douleur persiste, elle vit très mal le décalage entre son ressenti et les apparences. Elle a peur de ne pas être </a:t>
            </a:r>
            <a:r>
              <a:rPr lang="fr-FR" smtClean="0"/>
              <a:t>crédible vis à vis </a:t>
            </a:r>
            <a:r>
              <a:rPr lang="fr-FR" dirty="0" smtClean="0"/>
              <a:t>de </a:t>
            </a:r>
            <a:r>
              <a:rPr lang="fr-FR" smtClean="0"/>
              <a:t>son entourage.</a:t>
            </a:r>
            <a:endParaRPr lang="fr-FR" dirty="0" smtClean="0"/>
          </a:p>
        </p:txBody>
      </p:sp>
    </p:spTree>
    <p:extLst>
      <p:ext uri="{BB962C8B-B14F-4D97-AF65-F5344CB8AC3E}">
        <p14:creationId xmlns:p14="http://schemas.microsoft.com/office/powerpoint/2010/main" val="1439985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2913030" y="136841"/>
            <a:ext cx="6230971" cy="6721159"/>
            <a:chOff x="2913030" y="136841"/>
            <a:chExt cx="6230971" cy="6721159"/>
          </a:xfrm>
        </p:grpSpPr>
        <p:pic>
          <p:nvPicPr>
            <p:cNvPr id="5" name="Image 4" descr="PART_1553427120756_IMG_55071.jp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77" t="2802" r="3234" b="19140"/>
            <a:stretch/>
          </p:blipFill>
          <p:spPr>
            <a:xfrm>
              <a:off x="2913030" y="136841"/>
              <a:ext cx="6230971" cy="6721159"/>
            </a:xfrm>
            <a:prstGeom prst="rect">
              <a:avLst/>
            </a:prstGeom>
          </p:spPr>
        </p:pic>
        <p:sp>
          <p:nvSpPr>
            <p:cNvPr id="6" name="Rectangle 5"/>
            <p:cNvSpPr/>
            <p:nvPr/>
          </p:nvSpPr>
          <p:spPr>
            <a:xfrm>
              <a:off x="2913031" y="1829188"/>
              <a:ext cx="1841034" cy="5028812"/>
            </a:xfrm>
            <a:prstGeom prst="rect">
              <a:avLst/>
            </a:prstGeom>
            <a:gradFill flip="none" rotWithShape="1">
              <a:gsLst>
                <a:gs pos="0">
                  <a:schemeClr val="bg1"/>
                </a:gs>
                <a:gs pos="100000">
                  <a:schemeClr val="bg1">
                    <a:alpha val="0"/>
                  </a:schemeClr>
                </a:gs>
                <a:gs pos="76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ZoneTexte 3"/>
          <p:cNvSpPr txBox="1"/>
          <p:nvPr/>
        </p:nvSpPr>
        <p:spPr>
          <a:xfrm>
            <a:off x="279651" y="136841"/>
            <a:ext cx="4017747" cy="369332"/>
          </a:xfrm>
          <a:prstGeom prst="rect">
            <a:avLst/>
          </a:prstGeom>
          <a:noFill/>
        </p:spPr>
        <p:txBody>
          <a:bodyPr wrap="none" rtlCol="0">
            <a:spAutoFit/>
          </a:bodyPr>
          <a:lstStyle/>
          <a:p>
            <a:r>
              <a:rPr lang="fr-FR" dirty="0" smtClean="0"/>
              <a:t>Femme enceinte de Pablo Picasso (1949)</a:t>
            </a:r>
            <a:endParaRPr lang="fr-FR" dirty="0"/>
          </a:p>
        </p:txBody>
      </p:sp>
    </p:spTree>
    <p:extLst>
      <p:ext uri="{BB962C8B-B14F-4D97-AF65-F5344CB8AC3E}">
        <p14:creationId xmlns:p14="http://schemas.microsoft.com/office/powerpoint/2010/main" val="3786165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douleur périnéale et son impact</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39839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douleur et son impact</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Le travail et l’accouchement peuvent procurer: </a:t>
            </a:r>
          </a:p>
          <a:p>
            <a:r>
              <a:rPr lang="fr-FR" dirty="0" smtClean="0"/>
              <a:t>« un sentiment de triomphe et de maîtrise du début de leur rôle de mère lorsqu’on fait l’expérience d’avoir tant de force en soi »Viisaiven,2001. </a:t>
            </a:r>
          </a:p>
          <a:p>
            <a:r>
              <a:rPr lang="fr-FR" dirty="0" smtClean="0"/>
              <a:t> « vous savez cela fait du bien de se sentir si forte depuis l’accouchement, quand le bébé vous réveille chaque deux heures pour  boire, que vos mamelons vous font mal et que vous êtes si fatiguée que vous avez l’impression que vous allez  mourir » Témoignage recueilli par Cheyney,2008</a:t>
            </a:r>
            <a:endParaRPr lang="fr-FR" dirty="0"/>
          </a:p>
        </p:txBody>
      </p:sp>
    </p:spTree>
    <p:extLst>
      <p:ext uri="{BB962C8B-B14F-4D97-AF65-F5344CB8AC3E}">
        <p14:creationId xmlns:p14="http://schemas.microsoft.com/office/powerpoint/2010/main" val="880747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Douleurs physiques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19577651"/>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847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Douleurs psychiques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19304642"/>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976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61025910"/>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437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a:t>Le périnée et</a:t>
            </a:r>
            <a:br>
              <a:rPr lang="fr-FR" dirty="0"/>
            </a:br>
            <a:r>
              <a:rPr lang="fr-FR" dirty="0"/>
              <a:t>Le </a:t>
            </a:r>
            <a:r>
              <a:rPr lang="fr-FR" dirty="0" smtClean="0"/>
              <a:t>stress post-traumatique après l’accouchement</a:t>
            </a:r>
            <a:endParaRPr lang="fr-FR" dirty="0"/>
          </a:p>
        </p:txBody>
      </p:sp>
      <p:sp>
        <p:nvSpPr>
          <p:cNvPr id="2" name="Sous-titre 1"/>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382344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constat</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Il n’est pas nécessaire  d’avoir eu un accouchement difficile ou problématique pour développer un syndrome de stress post-traumatique (Sodersquist, wijma et wijma,2002)</a:t>
            </a:r>
          </a:p>
          <a:p>
            <a:r>
              <a:rPr lang="fr-FR" b="0" dirty="0" smtClean="0"/>
              <a:t>Toute naissance peut être vécue comme un évènement traumatique</a:t>
            </a:r>
          </a:p>
          <a:p>
            <a:r>
              <a:rPr lang="fr-FR" b="0" dirty="0" smtClean="0"/>
              <a:t>Un accouchement décrit comme banal par les professionnels peut être vécu comme un traumatisme  par la patiente et/ou le couple avec un sentiment de peur intense, d’horreur, d’impuissance, de mort imminente pour soi ou autrui.</a:t>
            </a:r>
          </a:p>
          <a:p>
            <a:r>
              <a:rPr lang="fr-FR" b="0" dirty="0"/>
              <a:t>Les anglais parlent de « birth trauma »</a:t>
            </a:r>
          </a:p>
          <a:p>
            <a:endParaRPr lang="fr-FR" b="0" dirty="0" smtClean="0"/>
          </a:p>
          <a:p>
            <a:r>
              <a:rPr lang="fr-FR" dirty="0" smtClean="0"/>
              <a:t>Les réactions </a:t>
            </a:r>
            <a:r>
              <a:rPr lang="fr-FR" b="0" dirty="0" smtClean="0"/>
              <a:t>peuvent survenir dans les quelques jours qui suivent la naissance ou différées de quelques semaines ou mois:</a:t>
            </a:r>
          </a:p>
          <a:p>
            <a:r>
              <a:rPr lang="fr-FR" b="0" dirty="0" smtClean="0"/>
              <a:t>-Si elles sont immédiates: stress aigu (DSM-5)</a:t>
            </a:r>
          </a:p>
          <a:p>
            <a:r>
              <a:rPr lang="fr-FR" b="0" dirty="0" smtClean="0"/>
              <a:t>-Au-delà de 1 mois: troubles du fait de symptômes devenant chroniques altérant la vie quotidienne et les relations.</a:t>
            </a:r>
            <a:endParaRPr lang="fr-FR" b="0" dirty="0"/>
          </a:p>
        </p:txBody>
      </p:sp>
    </p:spTree>
    <p:extLst>
      <p:ext uri="{BB962C8B-B14F-4D97-AF65-F5344CB8AC3E}">
        <p14:creationId xmlns:p14="http://schemas.microsoft.com/office/powerpoint/2010/main" val="976649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Prévalence</a:t>
            </a:r>
            <a:endParaRPr lang="fr-FR" dirty="0"/>
          </a:p>
        </p:txBody>
      </p:sp>
      <p:sp>
        <p:nvSpPr>
          <p:cNvPr id="3" name="Espace réservé du contenu 2"/>
          <p:cNvSpPr>
            <a:spLocks noGrp="1"/>
          </p:cNvSpPr>
          <p:nvPr>
            <p:ph idx="1"/>
          </p:nvPr>
        </p:nvSpPr>
        <p:spPr/>
        <p:txBody>
          <a:bodyPr>
            <a:normAutofit/>
          </a:bodyPr>
          <a:lstStyle/>
          <a:p>
            <a:r>
              <a:rPr lang="fr-FR" b="0" dirty="0" smtClean="0"/>
              <a:t>Denis, Callahan, 2009, synthèse de 36 études: 1,3 à 6% </a:t>
            </a:r>
          </a:p>
          <a:p>
            <a:r>
              <a:rPr lang="fr-FR" b="0" dirty="0" smtClean="0"/>
              <a:t>Soet et al, 2003: 1,9 % (8 semaines post-partum)</a:t>
            </a:r>
          </a:p>
          <a:p>
            <a:r>
              <a:rPr lang="fr-FR" b="0" dirty="0" smtClean="0"/>
              <a:t>Maggioni c et al, 2006:  2,4%  (3-6mois post-partum)</a:t>
            </a:r>
          </a:p>
          <a:p>
            <a:r>
              <a:rPr lang="fr-FR" b="0" dirty="0" smtClean="0"/>
              <a:t>Sodersquist et al 2006:3% (1-14 mois post-partum</a:t>
            </a:r>
            <a:r>
              <a:rPr lang="fr-FR" b="0" dirty="0"/>
              <a:t>)</a:t>
            </a:r>
            <a:endParaRPr lang="fr-FR" b="0" dirty="0" smtClean="0"/>
          </a:p>
          <a:p>
            <a:endParaRPr lang="fr-FR" b="0" dirty="0" smtClean="0"/>
          </a:p>
          <a:p>
            <a:pPr marL="0" indent="0">
              <a:buNone/>
            </a:pPr>
            <a:r>
              <a:rPr lang="fr-FR" b="0" dirty="0" err="1" smtClean="0"/>
              <a:t>Kitzinger</a:t>
            </a:r>
            <a:r>
              <a:rPr lang="fr-FR" b="0" dirty="0" smtClean="0"/>
              <a:t> 2006: « birth rape »: ici les femmes racontent leur accouchement traumatique avec les mêmes termes que ceux du viol.</a:t>
            </a:r>
          </a:p>
          <a:p>
            <a:pPr marL="0" indent="0">
              <a:buNone/>
            </a:pPr>
            <a:endParaRPr lang="fr-FR" dirty="0" smtClean="0"/>
          </a:p>
          <a:p>
            <a:endParaRPr lang="fr-FR" dirty="0"/>
          </a:p>
        </p:txBody>
      </p:sp>
    </p:spTree>
    <p:extLst>
      <p:ext uri="{BB962C8B-B14F-4D97-AF65-F5344CB8AC3E}">
        <p14:creationId xmlns:p14="http://schemas.microsoft.com/office/powerpoint/2010/main" val="3772489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Description</a:t>
            </a:r>
            <a:endParaRPr lang="fr-FR" dirty="0"/>
          </a:p>
        </p:txBody>
      </p:sp>
      <p:sp>
        <p:nvSpPr>
          <p:cNvPr id="3" name="Espace réservé du contenu 2"/>
          <p:cNvSpPr>
            <a:spLocks noGrp="1"/>
          </p:cNvSpPr>
          <p:nvPr>
            <p:ph idx="1"/>
          </p:nvPr>
        </p:nvSpPr>
        <p:spPr/>
        <p:txBody>
          <a:bodyPr>
            <a:normAutofit fontScale="85000" lnSpcReduction="10000"/>
          </a:bodyPr>
          <a:lstStyle/>
          <a:p>
            <a:r>
              <a:rPr lang="fr-FR" b="0" dirty="0" smtClean="0"/>
              <a:t>En référence au DSM-5</a:t>
            </a:r>
          </a:p>
          <a:p>
            <a:r>
              <a:rPr lang="fr-FR" dirty="0" smtClean="0"/>
              <a:t>3 symptômes </a:t>
            </a:r>
          </a:p>
          <a:p>
            <a:r>
              <a:rPr lang="fr-FR" b="0" dirty="0" smtClean="0"/>
              <a:t>-</a:t>
            </a:r>
            <a:r>
              <a:rPr lang="fr-FR" dirty="0" smtClean="0"/>
              <a:t> Reviviscences </a:t>
            </a:r>
            <a:r>
              <a:rPr lang="fr-FR" b="0" dirty="0" smtClean="0"/>
              <a:t>intrusives, flash back. Cauchemars, émergence de pensées soudaines: </a:t>
            </a:r>
          </a:p>
          <a:p>
            <a:r>
              <a:rPr lang="fr-FR" b="0" dirty="0" smtClean="0"/>
              <a:t>La patiente revit l’accouchement et les sensations qui l’ont accompagnée à ce moment là. Cela peut se traduire par des insomnies, des pleurs mais aussi une peur du milieu médical et des examens</a:t>
            </a:r>
          </a:p>
          <a:p>
            <a:r>
              <a:rPr lang="fr-FR" b="0" dirty="0" smtClean="0"/>
              <a:t>-Un comportement d’</a:t>
            </a:r>
            <a:r>
              <a:rPr lang="fr-FR" dirty="0" smtClean="0"/>
              <a:t>évitement</a:t>
            </a:r>
            <a:r>
              <a:rPr lang="fr-FR" b="0" dirty="0" smtClean="0"/>
              <a:t> volontaire ou non de ce qui peut rappeler l’évènement. La patiente fait un effort considérable pour éviter les pensées, les sensations, les conversations et les activités en lien avec lui.</a:t>
            </a:r>
          </a:p>
          <a:p>
            <a:r>
              <a:rPr lang="fr-FR" b="0" dirty="0" smtClean="0"/>
              <a:t>Elle peut par exemple éviter de toucher son BB, se mettre en retrait émotionnel. A plus long terme, il peut y avoir des avortements à répétition, des demandes de césarienne programmée, une absence de suivi médical, un refus d’examen pelvien..</a:t>
            </a:r>
          </a:p>
          <a:p>
            <a:r>
              <a:rPr lang="fr-FR" b="0" dirty="0" smtClean="0"/>
              <a:t>-Une </a:t>
            </a:r>
            <a:r>
              <a:rPr lang="fr-FR" dirty="0" smtClean="0"/>
              <a:t>hypervigilance, </a:t>
            </a:r>
            <a:r>
              <a:rPr lang="fr-FR" b="0" dirty="0" smtClean="0"/>
              <a:t>des sursauts, des difficultés de concentration ou d’accomplissement des tâches; une irritabilité, de la colère.</a:t>
            </a:r>
          </a:p>
          <a:p>
            <a:endParaRPr lang="fr-FR" b="0" dirty="0"/>
          </a:p>
        </p:txBody>
      </p:sp>
    </p:spTree>
    <p:extLst>
      <p:ext uri="{BB962C8B-B14F-4D97-AF65-F5344CB8AC3E}">
        <p14:creationId xmlns:p14="http://schemas.microsoft.com/office/powerpoint/2010/main" val="1858426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Facteurs favorisant un ESPT POST PARTUM</a:t>
            </a:r>
            <a:endParaRPr lang="fr-FR" dirty="0"/>
          </a:p>
        </p:txBody>
      </p:sp>
      <p:sp>
        <p:nvSpPr>
          <p:cNvPr id="3" name="Espace réservé du contenu 2"/>
          <p:cNvSpPr>
            <a:spLocks noGrp="1"/>
          </p:cNvSpPr>
          <p:nvPr>
            <p:ph idx="1"/>
          </p:nvPr>
        </p:nvSpPr>
        <p:spPr/>
        <p:txBody>
          <a:bodyPr/>
          <a:lstStyle/>
          <a:p>
            <a:pPr marL="0" indent="0"/>
            <a:r>
              <a:rPr lang="fr-FR" dirty="0" smtClean="0"/>
              <a:t>ATCD personnels</a:t>
            </a:r>
          </a:p>
          <a:p>
            <a:pPr marL="0" indent="0"/>
            <a:r>
              <a:rPr lang="fr-FR" dirty="0" smtClean="0"/>
              <a:t>-Abus sexuels </a:t>
            </a:r>
            <a:r>
              <a:rPr lang="fr-FR" b="0" dirty="0" smtClean="0"/>
              <a:t>répétés ou non: risque de réactivation au moment de l’accouchement.</a:t>
            </a:r>
          </a:p>
          <a:p>
            <a:pPr marL="0" indent="0"/>
            <a:r>
              <a:rPr lang="fr-FR" b="0" dirty="0" smtClean="0"/>
              <a:t>Dans les 2 situations on retrouve la douleur et la  perte de contrôle et pour certaines sensation d’être « ligotée » par le monitoring, la perfusion,  les « ordres » du personnel soignant.</a:t>
            </a:r>
          </a:p>
          <a:p>
            <a:pPr marL="0" indent="0"/>
            <a:r>
              <a:rPr lang="fr-FR" dirty="0" smtClean="0"/>
              <a:t>-Examens répétés </a:t>
            </a:r>
            <a:r>
              <a:rPr lang="fr-FR" b="0" dirty="0" smtClean="0"/>
              <a:t>de la sphère génitale et urinaire </a:t>
            </a:r>
          </a:p>
          <a:p>
            <a:pPr marL="0" indent="0"/>
            <a:r>
              <a:rPr lang="fr-FR" dirty="0" smtClean="0"/>
              <a:t>-ATCDO  difficiles </a:t>
            </a:r>
            <a:r>
              <a:rPr lang="fr-FR" b="0" dirty="0" smtClean="0"/>
              <a:t>personnels ou non</a:t>
            </a:r>
          </a:p>
          <a:p>
            <a:pPr marL="0" indent="0"/>
            <a:endParaRPr lang="fr-FR" dirty="0"/>
          </a:p>
        </p:txBody>
      </p:sp>
    </p:spTree>
    <p:extLst>
      <p:ext uri="{BB962C8B-B14F-4D97-AF65-F5344CB8AC3E}">
        <p14:creationId xmlns:p14="http://schemas.microsoft.com/office/powerpoint/2010/main" val="1106251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Facteurs favorisant un ESPT POST </a:t>
            </a:r>
            <a:r>
              <a:rPr lang="fr-FR" dirty="0" smtClean="0"/>
              <a:t>PARTUM</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Au moment de la naissance:</a:t>
            </a:r>
          </a:p>
          <a:p>
            <a:r>
              <a:rPr lang="fr-FR" dirty="0" smtClean="0"/>
              <a:t>-la douleur </a:t>
            </a:r>
            <a:r>
              <a:rPr lang="fr-FR" b="0" dirty="0" smtClean="0"/>
              <a:t>ingérable</a:t>
            </a:r>
          </a:p>
          <a:p>
            <a:r>
              <a:rPr lang="fr-FR" b="0" dirty="0" smtClean="0"/>
              <a:t>-</a:t>
            </a:r>
            <a:r>
              <a:rPr lang="fr-FR" dirty="0" smtClean="0"/>
              <a:t>Peur pour sa vie </a:t>
            </a:r>
            <a:r>
              <a:rPr lang="fr-FR" b="0" dirty="0" smtClean="0"/>
              <a:t>et/ou celle de son BB</a:t>
            </a:r>
          </a:p>
          <a:p>
            <a:r>
              <a:rPr lang="fr-FR" b="0" dirty="0" smtClean="0"/>
              <a:t>-</a:t>
            </a:r>
            <a:r>
              <a:rPr lang="fr-FR" dirty="0" smtClean="0"/>
              <a:t>Séparation </a:t>
            </a:r>
            <a:r>
              <a:rPr lang="fr-FR" b="0" dirty="0" smtClean="0"/>
              <a:t>post natale (pas de nouvelles du BB en néonatologie)</a:t>
            </a:r>
          </a:p>
          <a:p>
            <a:r>
              <a:rPr lang="fr-FR" b="0" dirty="0" smtClean="0"/>
              <a:t>-</a:t>
            </a:r>
            <a:r>
              <a:rPr lang="fr-FR" dirty="0" smtClean="0"/>
              <a:t>Actes médicaux</a:t>
            </a:r>
            <a:r>
              <a:rPr lang="fr-FR" b="0" dirty="0" smtClean="0"/>
              <a:t>: déclenchement pour raison médicale, extraction instrumentale, césarienne, épisiotomie, DA RU :sentiment d’échec de déception par rapport au projet initial d’accouchement et d’accueil du BB.</a:t>
            </a:r>
          </a:p>
          <a:p>
            <a:r>
              <a:rPr lang="fr-FR" b="0" dirty="0" smtClean="0"/>
              <a:t>-</a:t>
            </a:r>
            <a:r>
              <a:rPr lang="fr-FR" dirty="0" smtClean="0"/>
              <a:t>Comportement des professionnels: </a:t>
            </a:r>
            <a:r>
              <a:rPr lang="fr-FR" b="0" dirty="0" smtClean="0"/>
              <a:t>peu ou pas d’explication, anxiété sur leur visage, sentiment pour la parturiente d’être dépossédée de son accouchement.</a:t>
            </a:r>
          </a:p>
          <a:p>
            <a:r>
              <a:rPr lang="fr-FR" b="0" dirty="0" smtClean="0"/>
              <a:t>-</a:t>
            </a:r>
            <a:r>
              <a:rPr lang="fr-FR" dirty="0" smtClean="0"/>
              <a:t>La phase d’expulsion reste ancrée: </a:t>
            </a:r>
            <a:r>
              <a:rPr lang="fr-FR" b="0" dirty="0" smtClean="0"/>
              <a:t>sentiment de morcellement, d’éclatement imminent du périnée , que le BB ne passera pas ou que son passage est irrépressible.</a:t>
            </a:r>
          </a:p>
          <a:p>
            <a:r>
              <a:rPr lang="fr-FR" b="0" dirty="0" smtClean="0"/>
              <a:t>-</a:t>
            </a:r>
            <a:r>
              <a:rPr lang="fr-FR" dirty="0" smtClean="0"/>
              <a:t>Puis</a:t>
            </a:r>
            <a:r>
              <a:rPr lang="fr-FR" b="0" dirty="0" smtClean="0"/>
              <a:t>: vulve éclatée, béante déchirée déformée, suturée…</a:t>
            </a:r>
          </a:p>
          <a:p>
            <a:endParaRPr lang="fr-FR" b="0" dirty="0" smtClean="0"/>
          </a:p>
          <a:p>
            <a:endParaRPr lang="fr-FR" b="0" dirty="0"/>
          </a:p>
        </p:txBody>
      </p:sp>
    </p:spTree>
    <p:extLst>
      <p:ext uri="{BB962C8B-B14F-4D97-AF65-F5344CB8AC3E}">
        <p14:creationId xmlns:p14="http://schemas.microsoft.com/office/powerpoint/2010/main" val="2720641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Prévenir </a:t>
            </a:r>
            <a:endParaRPr lang="fr-FR" dirty="0"/>
          </a:p>
        </p:txBody>
      </p:sp>
      <p:sp>
        <p:nvSpPr>
          <p:cNvPr id="3" name="Espace réservé du contenu 2"/>
          <p:cNvSpPr>
            <a:spLocks noGrp="1"/>
          </p:cNvSpPr>
          <p:nvPr>
            <p:ph idx="1"/>
          </p:nvPr>
        </p:nvSpPr>
        <p:spPr/>
        <p:txBody>
          <a:bodyPr/>
          <a:lstStyle/>
          <a:p>
            <a:pPr marL="0" indent="0"/>
            <a:r>
              <a:rPr lang="fr-FR" dirty="0" smtClean="0"/>
              <a:t>C’est prévenir les troubles  de la parentalité et les troubles conjugaux</a:t>
            </a:r>
          </a:p>
          <a:p>
            <a:pPr marL="0" indent="0"/>
            <a:r>
              <a:rPr lang="fr-FR" dirty="0" smtClean="0"/>
              <a:t>Le père aussi peut être concerné comme tout témoin de l’évènement (professionnels compris)</a:t>
            </a:r>
          </a:p>
          <a:p>
            <a:pPr marL="285750" indent="-285750">
              <a:buFont typeface="Wingdings" panose="05000000000000000000" pitchFamily="2" charset="2"/>
              <a:buChar char="ü"/>
            </a:pPr>
            <a:r>
              <a:rPr lang="fr-FR" dirty="0" smtClean="0"/>
              <a:t>Respect en salle de naissance</a:t>
            </a:r>
          </a:p>
          <a:p>
            <a:pPr marL="285750" indent="-285750">
              <a:buFont typeface="Wingdings" panose="05000000000000000000" pitchFamily="2" charset="2"/>
              <a:buChar char="ü"/>
            </a:pPr>
            <a:r>
              <a:rPr lang="fr-FR" dirty="0" smtClean="0"/>
              <a:t>En suites de couches: une écoute attentive et bienveillante sur le déroulement de la naissance quelles qu'en soient les modalités.</a:t>
            </a:r>
          </a:p>
          <a:p>
            <a:pPr marL="0" indent="0"/>
            <a:r>
              <a:rPr lang="fr-FR" dirty="0" smtClean="0"/>
              <a:t>Vigilance sur les signes d’anxiété et autres symptômes de mal être</a:t>
            </a:r>
          </a:p>
          <a:p>
            <a:pPr marL="285750" indent="-285750">
              <a:buFont typeface="Wingdings" panose="05000000000000000000" pitchFamily="2" charset="2"/>
              <a:buChar char="ü"/>
            </a:pPr>
            <a:r>
              <a:rPr lang="fr-FR" dirty="0" smtClean="0"/>
              <a:t>Après la sortie, même vigilance lors des visites médicales et à domicile.</a:t>
            </a:r>
          </a:p>
          <a:p>
            <a:pPr marL="285750" indent="-285750">
              <a:buFont typeface="Wingdings" panose="05000000000000000000" pitchFamily="2" charset="2"/>
              <a:buChar char="ü"/>
            </a:pPr>
            <a:r>
              <a:rPr lang="fr-FR" dirty="0" smtClean="0"/>
              <a:t>Lors  ou en prévision d’une nouvelle grossesse: vigilance dès la 1</a:t>
            </a:r>
            <a:r>
              <a:rPr lang="fr-FR" baseline="30000" dirty="0" smtClean="0"/>
              <a:t>re</a:t>
            </a:r>
            <a:r>
              <a:rPr lang="fr-FR" dirty="0" smtClean="0"/>
              <a:t> consultation et rôle important de l’EPP et de la préparation à la naissance</a:t>
            </a:r>
            <a:endParaRPr lang="fr-FR" dirty="0"/>
          </a:p>
        </p:txBody>
      </p:sp>
    </p:spTree>
    <p:extLst>
      <p:ext uri="{BB962C8B-B14F-4D97-AF65-F5344CB8AC3E}">
        <p14:creationId xmlns:p14="http://schemas.microsoft.com/office/powerpoint/2010/main" val="1125230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L’épisiotomie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704832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19256" cy="1080120"/>
          </a:xfrm>
        </p:spPr>
        <p:txBody>
          <a:bodyPr>
            <a:normAutofit/>
          </a:bodyPr>
          <a:lstStyle/>
          <a:p>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47751564"/>
              </p:ext>
            </p:extLst>
          </p:nvPr>
        </p:nvGraphicFramePr>
        <p:xfrm>
          <a:off x="395536" y="116632"/>
          <a:ext cx="8219256"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5996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conséquences</a:t>
            </a:r>
            <a:endParaRPr lang="fr-FR" dirty="0"/>
          </a:p>
        </p:txBody>
      </p:sp>
      <p:sp>
        <p:nvSpPr>
          <p:cNvPr id="3" name="Espace réservé du contenu 2"/>
          <p:cNvSpPr>
            <a:spLocks noGrp="1"/>
          </p:cNvSpPr>
          <p:nvPr>
            <p:ph idx="1"/>
          </p:nvPr>
        </p:nvSpPr>
        <p:spPr/>
        <p:txBody>
          <a:bodyPr>
            <a:normAutofit fontScale="92500" lnSpcReduction="20000"/>
          </a:bodyPr>
          <a:lstStyle/>
          <a:p>
            <a:pPr>
              <a:buFont typeface="Wingdings" panose="05000000000000000000" pitchFamily="2" charset="2"/>
              <a:buChar char="v"/>
            </a:pPr>
            <a:r>
              <a:rPr lang="fr-FR" dirty="0"/>
              <a:t>Complications </a:t>
            </a:r>
            <a:r>
              <a:rPr lang="fr-FR" dirty="0" smtClean="0"/>
              <a:t>physiques</a:t>
            </a:r>
          </a:p>
          <a:p>
            <a:r>
              <a:rPr lang="fr-FR" b="0" dirty="0" smtClean="0"/>
              <a:t>en </a:t>
            </a:r>
            <a:r>
              <a:rPr lang="fr-FR" b="0" dirty="0"/>
              <a:t> </a:t>
            </a:r>
            <a:r>
              <a:rPr lang="fr-FR" b="0" dirty="0" smtClean="0"/>
              <a:t>salle </a:t>
            </a:r>
            <a:r>
              <a:rPr lang="fr-FR" b="0" dirty="0"/>
              <a:t>de </a:t>
            </a:r>
            <a:r>
              <a:rPr lang="fr-FR" b="0" dirty="0" smtClean="0"/>
              <a:t>naissance: hémorragie </a:t>
            </a:r>
            <a:r>
              <a:rPr lang="fr-FR" b="0" dirty="0"/>
              <a:t>liée soit à une hémostase insuffisante soit à un retard de </a:t>
            </a:r>
            <a:r>
              <a:rPr lang="fr-FR" b="0" dirty="0" smtClean="0"/>
              <a:t>réparation chirurgicale</a:t>
            </a:r>
          </a:p>
          <a:p>
            <a:r>
              <a:rPr lang="fr-FR" b="0" dirty="0"/>
              <a:t>○Déchirure sévère par extension vers le sphincter anal et le </a:t>
            </a:r>
            <a:r>
              <a:rPr lang="fr-FR" b="0" dirty="0" smtClean="0"/>
              <a:t>rectum</a:t>
            </a:r>
          </a:p>
          <a:p>
            <a:r>
              <a:rPr lang="fr-FR" b="0" dirty="0"/>
              <a:t>Complications précoces de l’épisiotomie dans le </a:t>
            </a:r>
            <a:r>
              <a:rPr lang="fr-FR" b="0" dirty="0" smtClean="0"/>
              <a:t>post-partum</a:t>
            </a:r>
          </a:p>
          <a:p>
            <a:r>
              <a:rPr lang="fr-FR" b="0" dirty="0" smtClean="0"/>
              <a:t>Œdème </a:t>
            </a:r>
            <a:r>
              <a:rPr lang="fr-FR" b="0" dirty="0"/>
              <a:t>et </a:t>
            </a:r>
            <a:r>
              <a:rPr lang="fr-FR" b="0" dirty="0" smtClean="0"/>
              <a:t>douleur: </a:t>
            </a:r>
            <a:r>
              <a:rPr lang="fr-FR" b="0" dirty="0"/>
              <a:t>Des études ont montré clairement que la douleur post-épisiotomie était significative pendant les trois premiers jours après l’accouchement et que les scores d’échelle visuelle analogique pouvaient atteindre fréquemment des valeurs supérieures à 6 (pour un maximum à 10) surtout lors de la mobilisation et de la miction </a:t>
            </a:r>
            <a:endParaRPr lang="fr-FR" b="0" dirty="0" smtClean="0"/>
          </a:p>
          <a:p>
            <a:r>
              <a:rPr lang="fr-FR" b="0" dirty="0"/>
              <a:t>Hématomes et </a:t>
            </a:r>
            <a:r>
              <a:rPr lang="fr-FR" b="0" dirty="0" smtClean="0"/>
              <a:t>thrombus</a:t>
            </a:r>
          </a:p>
          <a:p>
            <a:r>
              <a:rPr lang="fr-FR" b="0" dirty="0"/>
              <a:t>Infection et désunion de la </a:t>
            </a:r>
            <a:r>
              <a:rPr lang="fr-FR" b="0" dirty="0" smtClean="0"/>
              <a:t>cicatrice</a:t>
            </a:r>
          </a:p>
          <a:p>
            <a:pPr>
              <a:buFont typeface="Wingdings" panose="05000000000000000000" pitchFamily="2" charset="2"/>
              <a:buChar char="v"/>
            </a:pPr>
            <a:r>
              <a:rPr lang="fr-FR" dirty="0"/>
              <a:t>Certaines femmes la décrivent comme une mutilation sexuelle, un acte de violence pouvant avoir des répercussions sur leur sexualité, leur vie de femme et de mère</a:t>
            </a:r>
            <a:r>
              <a:rPr lang="fr-FR" dirty="0" smtClean="0"/>
              <a:t>.</a:t>
            </a:r>
          </a:p>
          <a:p>
            <a:endParaRPr lang="fr-FR" dirty="0" smtClean="0"/>
          </a:p>
          <a:p>
            <a:endParaRPr lang="fr-FR" dirty="0"/>
          </a:p>
        </p:txBody>
      </p:sp>
    </p:spTree>
    <p:extLst>
      <p:ext uri="{BB962C8B-B14F-4D97-AF65-F5344CB8AC3E}">
        <p14:creationId xmlns:p14="http://schemas.microsoft.com/office/powerpoint/2010/main" val="3814307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périnée dans tous ses états</a:t>
            </a:r>
            <a:endParaRPr lang="fr-FR" dirty="0"/>
          </a:p>
        </p:txBody>
      </p:sp>
      <p:sp>
        <p:nvSpPr>
          <p:cNvPr id="4" name="Sous-titre 3"/>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367622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66398335"/>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527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dirty="0"/>
              <a:t>Le périnée et </a:t>
            </a:r>
            <a:br>
              <a:rPr lang="fr-FR" dirty="0"/>
            </a:br>
            <a:r>
              <a:rPr lang="fr-FR" dirty="0"/>
              <a:t>Le </a:t>
            </a:r>
            <a:r>
              <a:rPr lang="fr-FR" dirty="0" smtClean="0"/>
              <a:t>deuil périnatal</a:t>
            </a:r>
            <a:endParaRPr lang="fr-FR" dirty="0"/>
          </a:p>
        </p:txBody>
      </p:sp>
      <p:sp>
        <p:nvSpPr>
          <p:cNvPr id="5" name="Espace réservé du texte 4"/>
          <p:cNvSpPr>
            <a:spLocks noGrp="1"/>
          </p:cNvSpPr>
          <p:nvPr>
            <p:ph type="subTitle" idx="1"/>
          </p:nvPr>
        </p:nvSpPr>
        <p:spPr/>
        <p:txBody>
          <a:bodyPr/>
          <a:lstStyle/>
          <a:p>
            <a:r>
              <a:rPr lang="fr-FR" dirty="0" smtClean="0"/>
              <a:t> </a:t>
            </a:r>
            <a:endParaRPr lang="fr-FR" dirty="0"/>
          </a:p>
        </p:txBody>
      </p:sp>
    </p:spTree>
    <p:extLst>
      <p:ext uri="{BB962C8B-B14F-4D97-AF65-F5344CB8AC3E}">
        <p14:creationId xmlns:p14="http://schemas.microsoft.com/office/powerpoint/2010/main" val="1708435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problématique corporelle</a:t>
            </a:r>
            <a:endParaRPr lang="fr-FR" dirty="0"/>
          </a:p>
        </p:txBody>
      </p:sp>
      <p:sp>
        <p:nvSpPr>
          <p:cNvPr id="3" name="Espace réservé du contenu 2"/>
          <p:cNvSpPr>
            <a:spLocks noGrp="1"/>
          </p:cNvSpPr>
          <p:nvPr>
            <p:ph idx="1"/>
          </p:nvPr>
        </p:nvSpPr>
        <p:spPr/>
        <p:txBody>
          <a:bodyPr/>
          <a:lstStyle/>
          <a:p>
            <a:r>
              <a:rPr lang="fr-FR" dirty="0" smtClean="0"/>
              <a:t>Le corps en post-natal porte les marques d’un bébé et d’une grossesse qui a été mais qui n’est plus que le bébé soit vivant ou décédé.</a:t>
            </a:r>
          </a:p>
          <a:p>
            <a:endParaRPr lang="fr-FR" dirty="0" smtClean="0"/>
          </a:p>
          <a:p>
            <a:r>
              <a:rPr lang="fr-FR" dirty="0" smtClean="0"/>
              <a:t>Impossible d’y reconnaitre celui d’avant la grossesse </a:t>
            </a:r>
            <a:r>
              <a:rPr lang="fr-FR" dirty="0"/>
              <a:t> comme celui transformé de la grossesse</a:t>
            </a:r>
          </a:p>
        </p:txBody>
      </p:sp>
    </p:spTree>
    <p:extLst>
      <p:ext uri="{BB962C8B-B14F-4D97-AF65-F5344CB8AC3E}">
        <p14:creationId xmlns:p14="http://schemas.microsoft.com/office/powerpoint/2010/main" val="2576287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Le récit de soi</a:t>
            </a:r>
            <a:endParaRPr lang="fr-FR" dirty="0"/>
          </a:p>
        </p:txBody>
      </p:sp>
      <p:sp>
        <p:nvSpPr>
          <p:cNvPr id="6" name="Sous-titre 5"/>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824264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endParaRPr lang="fr-FR" dirty="0"/>
          </a:p>
        </p:txBody>
      </p:sp>
      <p:sp>
        <p:nvSpPr>
          <p:cNvPr id="6" name="Espace réservé du contenu 5"/>
          <p:cNvSpPr>
            <a:spLocks noGrp="1"/>
          </p:cNvSpPr>
          <p:nvPr>
            <p:ph idx="1"/>
          </p:nvPr>
        </p:nvSpPr>
        <p:spPr/>
        <p:txBody>
          <a:bodyPr>
            <a:normAutofit/>
          </a:bodyPr>
          <a:lstStyle/>
          <a:p>
            <a:r>
              <a:rPr lang="fr-FR" dirty="0" smtClean="0"/>
              <a:t>Se faire connaître et reconnaitre</a:t>
            </a:r>
          </a:p>
          <a:p>
            <a:r>
              <a:rPr lang="fr-FR" dirty="0" smtClean="0"/>
              <a:t>Important dans les situations de deuil périnatal pour confirmer et reconnaitre qu’il y a  eu « mise au monde »</a:t>
            </a:r>
          </a:p>
          <a:p>
            <a:r>
              <a:rPr lang="fr-FR" dirty="0" smtClean="0"/>
              <a:t>Pour toute naissance: le récit rapporte la manière dont on est devenue mère et d’avoir eu cette capacité d’y arriver</a:t>
            </a:r>
            <a:endParaRPr lang="fr-FR" dirty="0"/>
          </a:p>
        </p:txBody>
      </p:sp>
    </p:spTree>
    <p:extLst>
      <p:ext uri="{BB962C8B-B14F-4D97-AF65-F5344CB8AC3E}">
        <p14:creationId xmlns:p14="http://schemas.microsoft.com/office/powerpoint/2010/main" val="2333276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fr-FR" i="1" dirty="0" smtClean="0"/>
              <a:t>« la personne, comprise comme personnage de récit, n’est pas une entité distincte de ses expériences » </a:t>
            </a:r>
          </a:p>
          <a:p>
            <a:endParaRPr lang="fr-FR" i="1" dirty="0"/>
          </a:p>
          <a:p>
            <a:r>
              <a:rPr lang="fr-FR" i="1" dirty="0" smtClean="0"/>
              <a:t>Raconter c’est dire qui a fait quoi, pourquoi et comment, en étalant dans le temps la connexion entre ces points de vue »</a:t>
            </a:r>
          </a:p>
          <a:p>
            <a:endParaRPr lang="fr-FR" i="1" dirty="0" smtClean="0"/>
          </a:p>
          <a:p>
            <a:r>
              <a:rPr lang="fr-FR" i="1" dirty="0"/>
              <a:t> </a:t>
            </a:r>
            <a:r>
              <a:rPr lang="fr-FR" i="1" dirty="0" smtClean="0"/>
              <a:t>                                              Paul Ricœur</a:t>
            </a:r>
            <a:endParaRPr lang="fr-FR" i="1" dirty="0"/>
          </a:p>
        </p:txBody>
      </p:sp>
    </p:spTree>
    <p:extLst>
      <p:ext uri="{BB962C8B-B14F-4D97-AF65-F5344CB8AC3E}">
        <p14:creationId xmlns:p14="http://schemas.microsoft.com/office/powerpoint/2010/main" val="1265272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65760"/>
            <a:ext cx="7444308" cy="4359384"/>
          </a:xfrm>
        </p:spPr>
        <p:txBody>
          <a:bodyPr/>
          <a:lstStyle/>
          <a:p>
            <a:r>
              <a:rPr lang="fr-FR" dirty="0" smtClean="0"/>
              <a:t>En guise de conclusion…</a:t>
            </a:r>
            <a:endParaRPr lang="fr-FR" dirty="0"/>
          </a:p>
        </p:txBody>
      </p:sp>
    </p:spTree>
    <p:extLst>
      <p:ext uri="{BB962C8B-B14F-4D97-AF65-F5344CB8AC3E}">
        <p14:creationId xmlns:p14="http://schemas.microsoft.com/office/powerpoint/2010/main" val="2989174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Entretien </a:t>
            </a:r>
            <a:r>
              <a:rPr lang="fr-FR" dirty="0" smtClean="0"/>
              <a:t>post-natal</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-Plan </a:t>
            </a:r>
            <a:r>
              <a:rPr lang="fr-FR" dirty="0"/>
              <a:t>de périnatalité 2005-2007 publié en Mars 2010 :1</a:t>
            </a:r>
            <a:r>
              <a:rPr lang="fr-FR" baseline="30000" dirty="0"/>
              <a:t>re</a:t>
            </a:r>
            <a:r>
              <a:rPr lang="fr-FR" dirty="0"/>
              <a:t> évocation</a:t>
            </a:r>
          </a:p>
          <a:p>
            <a:r>
              <a:rPr lang="fr-FR" dirty="0" smtClean="0"/>
              <a:t>-HAS Mars 2014Sortie </a:t>
            </a:r>
            <a:r>
              <a:rPr lang="fr-FR" dirty="0"/>
              <a:t>de maternité après accouchement :</a:t>
            </a:r>
          </a:p>
          <a:p>
            <a:r>
              <a:rPr lang="fr-FR" dirty="0"/>
              <a:t>conditions et organisation du retour à domicile des mères et de leurs nouveau-nés</a:t>
            </a:r>
          </a:p>
          <a:p>
            <a:r>
              <a:rPr lang="fr-FR" b="0" dirty="0" smtClean="0"/>
              <a:t>Actuellement, 2 séances individuelles par une sage-femme  sont prises en charge entre le 8</a:t>
            </a:r>
            <a:r>
              <a:rPr lang="fr-FR" b="0" baseline="30000" dirty="0" smtClean="0"/>
              <a:t>ème</a:t>
            </a:r>
            <a:r>
              <a:rPr lang="fr-FR" b="0" dirty="0" smtClean="0"/>
              <a:t> jour et la visite post-natale</a:t>
            </a:r>
          </a:p>
          <a:p>
            <a:r>
              <a:rPr lang="fr-FR" b="0" dirty="0"/>
              <a:t>Il s’agit </a:t>
            </a:r>
            <a:r>
              <a:rPr lang="fr-FR" b="0" dirty="0" smtClean="0"/>
              <a:t>de      «séances </a:t>
            </a:r>
            <a:r>
              <a:rPr lang="fr-FR" b="0" dirty="0"/>
              <a:t>individuelles, réalisées au </a:t>
            </a:r>
            <a:r>
              <a:rPr lang="fr-FR" b="0" dirty="0" smtClean="0"/>
              <a:t>cabinet </a:t>
            </a:r>
            <a:r>
              <a:rPr lang="fr-FR" b="0" dirty="0"/>
              <a:t>ou à domicile, comportant des actions de </a:t>
            </a:r>
            <a:r>
              <a:rPr lang="fr-FR" b="0" dirty="0" smtClean="0"/>
              <a:t>prévention </a:t>
            </a:r>
            <a:r>
              <a:rPr lang="fr-FR" b="0" dirty="0"/>
              <a:t>et de suivi éducatif en cas de </a:t>
            </a:r>
            <a:r>
              <a:rPr lang="fr-FR" b="0" dirty="0" smtClean="0"/>
              <a:t>besoins </a:t>
            </a:r>
            <a:r>
              <a:rPr lang="fr-FR" b="0" dirty="0"/>
              <a:t>particuliers décelés pendant toute la </a:t>
            </a:r>
            <a:r>
              <a:rPr lang="fr-FR" b="0" dirty="0" smtClean="0"/>
              <a:t>grossesse </a:t>
            </a:r>
            <a:r>
              <a:rPr lang="fr-FR" b="0" dirty="0"/>
              <a:t>ou reconnus après l’accouchement </a:t>
            </a:r>
            <a:r>
              <a:rPr lang="fr-FR" b="0" dirty="0" smtClean="0"/>
              <a:t>chez </a:t>
            </a:r>
            <a:r>
              <a:rPr lang="fr-FR" b="0" dirty="0"/>
              <a:t>les parents ou chez l’enfant, en réponse à </a:t>
            </a:r>
            <a:r>
              <a:rPr lang="fr-FR" b="0" dirty="0" smtClean="0"/>
              <a:t>des difficultés </a:t>
            </a:r>
            <a:r>
              <a:rPr lang="fr-FR" b="0" dirty="0"/>
              <a:t>ou des situations de </a:t>
            </a:r>
            <a:r>
              <a:rPr lang="fr-FR" b="0" dirty="0" smtClean="0"/>
              <a:t>vulnérabilité </a:t>
            </a:r>
            <a:r>
              <a:rPr lang="fr-FR" b="0" dirty="0"/>
              <a:t>qui perdurent ou à des demandes des </a:t>
            </a:r>
            <a:r>
              <a:rPr lang="fr-FR" b="0" dirty="0" smtClean="0"/>
              <a:t>parents». (JO 2008)</a:t>
            </a:r>
            <a:endParaRPr lang="fr-FR" b="0" dirty="0"/>
          </a:p>
          <a:p>
            <a:r>
              <a:rPr lang="fr-FR" b="0" dirty="0" smtClean="0"/>
              <a:t>Afin </a:t>
            </a:r>
            <a:r>
              <a:rPr lang="fr-FR" b="0" dirty="0"/>
              <a:t>de renforcer le besoin d’accompagnement des </a:t>
            </a:r>
            <a:r>
              <a:rPr lang="fr-FR" b="0" dirty="0" smtClean="0"/>
              <a:t>mères</a:t>
            </a:r>
            <a:r>
              <a:rPr lang="fr-FR" b="0" dirty="0"/>
              <a:t>, un « entretien postnatal </a:t>
            </a:r>
            <a:r>
              <a:rPr lang="fr-FR" b="0" dirty="0" smtClean="0"/>
              <a:t>précoce </a:t>
            </a:r>
            <a:r>
              <a:rPr lang="fr-FR" b="0" dirty="0"/>
              <a:t>» (réalisé préférentiellement entre J8 et </a:t>
            </a:r>
            <a:r>
              <a:rPr lang="fr-FR" b="0" dirty="0" smtClean="0"/>
              <a:t>J15 suivant l’accouchement</a:t>
            </a:r>
            <a:r>
              <a:rPr lang="fr-FR" b="0" dirty="0"/>
              <a:t>) </a:t>
            </a:r>
            <a:r>
              <a:rPr lang="fr-FR" b="0" dirty="0" smtClean="0"/>
              <a:t> permettrait </a:t>
            </a:r>
            <a:r>
              <a:rPr lang="fr-FR" b="0" dirty="0"/>
              <a:t>aux </a:t>
            </a:r>
            <a:r>
              <a:rPr lang="fr-FR" b="0" dirty="0" smtClean="0"/>
              <a:t>femmes </a:t>
            </a:r>
            <a:r>
              <a:rPr lang="fr-FR" b="0" dirty="0"/>
              <a:t>d’exprimer leur vécu, leurs besoins voire </a:t>
            </a:r>
            <a:r>
              <a:rPr lang="fr-FR" b="0" dirty="0" smtClean="0"/>
              <a:t>leurs </a:t>
            </a:r>
            <a:r>
              <a:rPr lang="fr-FR" b="0" dirty="0"/>
              <a:t>difficultés, afin que le suivi puisse </a:t>
            </a:r>
            <a:r>
              <a:rPr lang="fr-FR" b="0" dirty="0" smtClean="0"/>
              <a:t>être </a:t>
            </a:r>
            <a:r>
              <a:rPr lang="fr-FR" b="0" dirty="0"/>
              <a:t>ajusté au regard de la discussion, </a:t>
            </a:r>
            <a:r>
              <a:rPr lang="fr-FR" b="0" dirty="0" smtClean="0"/>
              <a:t>en s’appuyant </a:t>
            </a:r>
            <a:r>
              <a:rPr lang="fr-FR" b="0" dirty="0"/>
              <a:t>sur les ressources du réseau de santé </a:t>
            </a:r>
            <a:r>
              <a:rPr lang="fr-FR" b="0" dirty="0" smtClean="0"/>
              <a:t>en </a:t>
            </a:r>
            <a:r>
              <a:rPr lang="fr-FR" b="0" dirty="0"/>
              <a:t>périnatalité. </a:t>
            </a:r>
          </a:p>
          <a:p>
            <a:r>
              <a:rPr lang="fr-FR" b="0" dirty="0" smtClean="0"/>
              <a:t>Il </a:t>
            </a:r>
            <a:r>
              <a:rPr lang="fr-FR" b="0" dirty="0"/>
              <a:t>est recommandé de donner à chaque femme qui le </a:t>
            </a:r>
            <a:r>
              <a:rPr lang="fr-FR" b="0" dirty="0" smtClean="0"/>
              <a:t>souhaite </a:t>
            </a:r>
            <a:r>
              <a:rPr lang="fr-FR" b="0" dirty="0"/>
              <a:t>la possibilité de bénéficier </a:t>
            </a:r>
            <a:r>
              <a:rPr lang="fr-FR" b="0" dirty="0" smtClean="0"/>
              <a:t>  de </a:t>
            </a:r>
            <a:r>
              <a:rPr lang="fr-FR" b="0" dirty="0"/>
              <a:t>ces deux séances postnatales afin de </a:t>
            </a:r>
            <a:r>
              <a:rPr lang="fr-FR" b="0" dirty="0" smtClean="0"/>
              <a:t>proposer systématiquement </a:t>
            </a:r>
            <a:r>
              <a:rPr lang="fr-FR" b="0" dirty="0"/>
              <a:t>un entretien </a:t>
            </a:r>
            <a:r>
              <a:rPr lang="fr-FR" b="0" dirty="0" smtClean="0"/>
              <a:t>postnatal </a:t>
            </a:r>
            <a:r>
              <a:rPr lang="fr-FR" b="0" dirty="0"/>
              <a:t>précoce. </a:t>
            </a:r>
          </a:p>
          <a:p>
            <a:r>
              <a:rPr lang="fr-FR" dirty="0" smtClean="0"/>
              <a:t>-Actuellement: réflexions en cours sur sa valorisation financière à la CNAM</a:t>
            </a:r>
            <a:endParaRPr lang="fr-FR" dirty="0"/>
          </a:p>
        </p:txBody>
      </p:sp>
    </p:spTree>
    <p:extLst>
      <p:ext uri="{BB962C8B-B14F-4D97-AF65-F5344CB8AC3E}">
        <p14:creationId xmlns:p14="http://schemas.microsoft.com/office/powerpoint/2010/main" val="1379702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EPNPP</a:t>
            </a:r>
            <a:endParaRPr lang="fr-FR" dirty="0"/>
          </a:p>
        </p:txBody>
      </p:sp>
      <p:sp>
        <p:nvSpPr>
          <p:cNvPr id="3" name="Espace réservé du contenu 2"/>
          <p:cNvSpPr>
            <a:spLocks noGrp="1"/>
          </p:cNvSpPr>
          <p:nvPr>
            <p:ph idx="1"/>
          </p:nvPr>
        </p:nvSpPr>
        <p:spPr/>
        <p:txBody>
          <a:bodyPr/>
          <a:lstStyle/>
          <a:p>
            <a:pPr>
              <a:buFontTx/>
              <a:buChar char="-"/>
            </a:pPr>
            <a:r>
              <a:rPr lang="fr-FR" b="0" dirty="0" smtClean="0"/>
              <a:t>Outil de prévention primaire auprès des femmes, des familles et des nouveau-nés</a:t>
            </a:r>
          </a:p>
          <a:p>
            <a:pPr>
              <a:buFontTx/>
              <a:buChar char="-"/>
            </a:pPr>
            <a:r>
              <a:rPr lang="fr-FR" b="0" dirty="0" smtClean="0"/>
              <a:t>« miroir de l’EPP » il s’inscrit dans le cheminement prénatal en favorisant la continuité de l’</a:t>
            </a:r>
            <a:r>
              <a:rPr lang="fr-FR" b="0" dirty="0" err="1" smtClean="0"/>
              <a:t>anté</a:t>
            </a:r>
            <a:r>
              <a:rPr lang="fr-FR" b="0" dirty="0" smtClean="0"/>
              <a:t> au post –natal.</a:t>
            </a:r>
          </a:p>
          <a:p>
            <a:pPr>
              <a:buFontTx/>
              <a:buChar char="-"/>
            </a:pPr>
            <a:r>
              <a:rPr lang="fr-FR" b="0" dirty="0" smtClean="0"/>
              <a:t>Il a pour but d’améliorer la santé émotionnelle et sommative, de prévenir les difficultés du lien mère enfant et de toutes les situations compliquées et non repérées au moment de la grossesse.</a:t>
            </a:r>
          </a:p>
          <a:p>
            <a:pPr>
              <a:buFontTx/>
              <a:buChar char="-"/>
            </a:pPr>
            <a:r>
              <a:rPr lang="fr-FR" b="0" dirty="0" smtClean="0"/>
              <a:t>Espace de parole qui permet aux femmes/couples d’exprimer leur ressenti et leur vécu et leurs questionnement, leurs besoins, leurs difficultés éventuelles. Il permet aussi de rassurer sur les compétences parentales</a:t>
            </a:r>
          </a:p>
          <a:p>
            <a:pPr>
              <a:buFontTx/>
              <a:buChar char="-"/>
            </a:pPr>
            <a:r>
              <a:rPr lang="fr-FR" b="0" dirty="0" smtClean="0"/>
              <a:t>Permet au décours de l’entretien un ajustement de l’accompagnement médico-psycho-social</a:t>
            </a:r>
          </a:p>
          <a:p>
            <a:pPr>
              <a:buFontTx/>
              <a:buChar char="-"/>
            </a:pPr>
            <a:endParaRPr lang="fr-FR" b="0" dirty="0" smtClean="0"/>
          </a:p>
          <a:p>
            <a:pPr>
              <a:buFontTx/>
              <a:buChar char="-"/>
            </a:pPr>
            <a:endParaRPr lang="fr-FR" dirty="0" smtClean="0"/>
          </a:p>
          <a:p>
            <a:pPr>
              <a:buFontTx/>
              <a:buChar char="-"/>
            </a:pPr>
            <a:endParaRPr lang="fr-FR" dirty="0"/>
          </a:p>
        </p:txBody>
      </p:sp>
    </p:spTree>
    <p:extLst>
      <p:ext uri="{BB962C8B-B14F-4D97-AF65-F5344CB8AC3E}">
        <p14:creationId xmlns:p14="http://schemas.microsoft.com/office/powerpoint/2010/main" val="2974352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EPnP</a:t>
            </a:r>
            <a:endParaRPr lang="fr-FR" dirty="0"/>
          </a:p>
        </p:txBody>
      </p:sp>
      <p:sp>
        <p:nvSpPr>
          <p:cNvPr id="3" name="Espace réservé du contenu 2"/>
          <p:cNvSpPr>
            <a:spLocks noGrp="1"/>
          </p:cNvSpPr>
          <p:nvPr>
            <p:ph idx="1"/>
          </p:nvPr>
        </p:nvSpPr>
        <p:spPr/>
        <p:txBody>
          <a:bodyPr/>
          <a:lstStyle/>
          <a:p>
            <a:r>
              <a:rPr lang="fr-FR" dirty="0" smtClean="0"/>
              <a:t>En pratique:</a:t>
            </a:r>
          </a:p>
          <a:p>
            <a:r>
              <a:rPr lang="fr-FR" dirty="0" smtClean="0"/>
              <a:t>Une durée de 45mn minimum</a:t>
            </a:r>
          </a:p>
          <a:p>
            <a:r>
              <a:rPr lang="fr-FR" dirty="0" smtClean="0"/>
              <a:t>De préférence entre J8 et J15</a:t>
            </a:r>
          </a:p>
          <a:p>
            <a:r>
              <a:rPr lang="fr-FR" dirty="0" smtClean="0"/>
              <a:t>Par une sage-femme, un médecin </a:t>
            </a:r>
          </a:p>
          <a:p>
            <a:endParaRPr lang="fr-FR" dirty="0"/>
          </a:p>
          <a:p>
            <a:endParaRPr lang="fr-FR" dirty="0" smtClean="0"/>
          </a:p>
          <a:p>
            <a:endParaRPr lang="fr-FR" dirty="0"/>
          </a:p>
        </p:txBody>
      </p:sp>
    </p:spTree>
    <p:extLst>
      <p:ext uri="{BB962C8B-B14F-4D97-AF65-F5344CB8AC3E}">
        <p14:creationId xmlns:p14="http://schemas.microsoft.com/office/powerpoint/2010/main" val="3236112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périnée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55512508"/>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863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365760"/>
            <a:ext cx="7516316" cy="4431392"/>
          </a:xfrm>
        </p:spPr>
        <p:txBody>
          <a:bodyPr/>
          <a:lstStyle/>
          <a:p>
            <a:r>
              <a:rPr lang="fr-FR" dirty="0" smtClean="0"/>
              <a:t>Merci de votre attention…</a:t>
            </a:r>
            <a:endParaRPr lang="fr-FR" dirty="0"/>
          </a:p>
        </p:txBody>
      </p:sp>
    </p:spTree>
    <p:extLst>
      <p:ext uri="{BB962C8B-B14F-4D97-AF65-F5344CB8AC3E}">
        <p14:creationId xmlns:p14="http://schemas.microsoft.com/office/powerpoint/2010/main" val="2012625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1800" dirty="0"/>
              <a:t>Le nerf honteux</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920" y="1100138"/>
            <a:ext cx="4918384" cy="3579812"/>
          </a:xfrm>
        </p:spPr>
      </p:pic>
      <p:sp>
        <p:nvSpPr>
          <p:cNvPr id="5" name="Espace réservé du pied de page 4"/>
          <p:cNvSpPr>
            <a:spLocks noGrp="1"/>
          </p:cNvSpPr>
          <p:nvPr>
            <p:ph type="ftr" sz="quarter" idx="11"/>
          </p:nvPr>
        </p:nvSpPr>
        <p:spPr/>
        <p:txBody>
          <a:bodyPr/>
          <a:lstStyle/>
          <a:p>
            <a:r>
              <a:rPr lang="en-US" dirty="0"/>
              <a:t>Par </a:t>
            </a:r>
            <a:r>
              <a:rPr lang="en-US" dirty="0" err="1"/>
              <a:t>OpenStax</a:t>
            </a:r>
            <a:r>
              <a:rPr lang="en-US" dirty="0"/>
              <a:t> College — Anatomy &amp; Physiology, </a:t>
            </a:r>
            <a:r>
              <a:rPr lang="en-US" dirty="0" err="1"/>
              <a:t>Connexions</a:t>
            </a:r>
            <a:r>
              <a:rPr lang="en-US" dirty="0"/>
              <a:t> Web site. http://cnx.org/content/col11496/1.6/, Jun 19, 2013</a:t>
            </a:r>
            <a:r>
              <a:rPr lang="en-US" dirty="0" smtClean="0"/>
              <a:t>.,</a:t>
            </a:r>
            <a:endParaRPr lang="fr-FR" dirty="0"/>
          </a:p>
        </p:txBody>
      </p:sp>
    </p:spTree>
    <p:extLst>
      <p:ext uri="{BB962C8B-B14F-4D97-AF65-F5344CB8AC3E}">
        <p14:creationId xmlns:p14="http://schemas.microsoft.com/office/powerpoint/2010/main" val="4153050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Périnée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55851147"/>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310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périnée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01525307"/>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939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périnée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34154341"/>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59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100" b="1" i="1" dirty="0"/>
              <a:t>Bateaux de pêche sur la plage aux Saintes-Maries-de-la-Mer</a:t>
            </a:r>
            <a:r>
              <a:rPr lang="fr-FR" sz="1100" b="1" dirty="0"/>
              <a:t>, juin 1888, Vincent van Gogh, musée Van Gogh, Amsterdam</a:t>
            </a:r>
            <a:r>
              <a:rPr lang="fr-FR" dirty="0"/>
              <a:t/>
            </a:r>
            <a:br>
              <a:rPr lang="fr-FR" dirty="0"/>
            </a:b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64704"/>
            <a:ext cx="6698931" cy="5415557"/>
          </a:xfrm>
          <a:prstGeom prst="rect">
            <a:avLst/>
          </a:prstGeom>
        </p:spPr>
      </p:pic>
    </p:spTree>
    <p:extLst>
      <p:ext uri="{BB962C8B-B14F-4D97-AF65-F5344CB8AC3E}">
        <p14:creationId xmlns:p14="http://schemas.microsoft.com/office/powerpoint/2010/main" val="1762193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2272</TotalTime>
  <Words>1700</Words>
  <Application>Microsoft Office PowerPoint</Application>
  <PresentationFormat>Affichage à l'écran (4:3)</PresentationFormat>
  <Paragraphs>209</Paragraphs>
  <Slides>40</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Arial</vt:lpstr>
      <vt:lpstr>Calibri</vt:lpstr>
      <vt:lpstr>Franklin Gothic Book</vt:lpstr>
      <vt:lpstr>Franklin Gothic Medium</vt:lpstr>
      <vt:lpstr>Tunga</vt:lpstr>
      <vt:lpstr>Wingdings</vt:lpstr>
      <vt:lpstr>Angles</vt:lpstr>
      <vt:lpstr>Le post-natal et le périnée</vt:lpstr>
      <vt:lpstr>Plan</vt:lpstr>
      <vt:lpstr>Le périnée dans tous ses états</vt:lpstr>
      <vt:lpstr>Le périnée :</vt:lpstr>
      <vt:lpstr>Le nerf honteux</vt:lpstr>
      <vt:lpstr>Le Périnée</vt:lpstr>
      <vt:lpstr>Le périnée</vt:lpstr>
      <vt:lpstr>Le périnée</vt:lpstr>
      <vt:lpstr>Bateaux de pêche sur la plage aux Saintes-Maries-de-la-Mer, juin 1888, Vincent van Gogh, musée Van Gogh, Amsterdam </vt:lpstr>
      <vt:lpstr>Le hamac de Gustave Courbet</vt:lpstr>
      <vt:lpstr>La découverte du périnée par une sage-femme</vt:lpstr>
      <vt:lpstr>Présentation PowerPoint</vt:lpstr>
      <vt:lpstr>Vignette clinique 1</vt:lpstr>
      <vt:lpstr>Vignette clinique 2</vt:lpstr>
      <vt:lpstr>Présentation PowerPoint</vt:lpstr>
      <vt:lpstr>La douleur périnéale et son impact</vt:lpstr>
      <vt:lpstr>La douleur et son impact</vt:lpstr>
      <vt:lpstr>Douleurs physiques</vt:lpstr>
      <vt:lpstr>Douleurs psychiques</vt:lpstr>
      <vt:lpstr>Le périnée et Le stress post-traumatique après l’accouchement</vt:lpstr>
      <vt:lpstr> constat</vt:lpstr>
      <vt:lpstr>Prévalence</vt:lpstr>
      <vt:lpstr>Description</vt:lpstr>
      <vt:lpstr>Facteurs favorisant un ESPT POST PARTUM</vt:lpstr>
      <vt:lpstr>Facteurs favorisant un ESPT POST PARTUM</vt:lpstr>
      <vt:lpstr>Prévenir </vt:lpstr>
      <vt:lpstr>L’épisiotomie</vt:lpstr>
      <vt:lpstr> </vt:lpstr>
      <vt:lpstr>conséquences</vt:lpstr>
      <vt:lpstr>Présentation PowerPoint</vt:lpstr>
      <vt:lpstr>Le périnée et  Le deuil périnatal</vt:lpstr>
      <vt:lpstr>problématique corporelle</vt:lpstr>
      <vt:lpstr>Le récit de soi</vt:lpstr>
      <vt:lpstr>Présentation PowerPoint</vt:lpstr>
      <vt:lpstr>Présentation PowerPoint</vt:lpstr>
      <vt:lpstr>En guise de conclusion…</vt:lpstr>
      <vt:lpstr>Entretien post-natal</vt:lpstr>
      <vt:lpstr>EPNPP</vt:lpstr>
      <vt:lpstr>EPnP</vt:lpstr>
      <vt:lpstr>Merci de votre attention…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post-natal et le périnée</dc:title>
  <dc:creator>laurencedouard</dc:creator>
  <cp:lastModifiedBy>Utilisateur</cp:lastModifiedBy>
  <cp:revision>190</cp:revision>
  <dcterms:created xsi:type="dcterms:W3CDTF">2019-05-01T10:37:55Z</dcterms:created>
  <dcterms:modified xsi:type="dcterms:W3CDTF">2019-06-05T21:49:15Z</dcterms:modified>
</cp:coreProperties>
</file>